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s/_rels/slide1.xml.rels" ContentType="application/vnd.openxmlformats-package.relationships+xml"/>
  <Override PartName="/ppt/slides/_rels/slide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wmf" ContentType="image/x-wmf"/>
  <Override PartName="/ppt/media/image8.png" ContentType="image/png"/>
  <Override PartName="/ppt/_rels/presentation.xml.rels" ContentType="application/vnd.openxmlformats-package.relationships+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Lst>
  <p:sldSz cx="6858000" cy="9906000"/>
  <p:notesSz cx="6735763" cy="98663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ja-JP" sz="1800" spc="-1" strike="noStrike">
                <a:solidFill>
                  <a:srgbClr val="000000"/>
                </a:solidFill>
                <a:latin typeface="Calibri"/>
              </a:rPr>
              <a:t>クリックしてスライドを移動</a:t>
            </a:r>
            <a:endParaRPr b="0" lang="en-US"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ja-JP" sz="2000" spc="-1" strike="noStrike">
                <a:solidFill>
                  <a:srgbClr val="000000"/>
                </a:solidFill>
                <a:latin typeface="Arial"/>
              </a:rPr>
              <a:t>クリックしてノートの書式を編集</a:t>
            </a:r>
            <a:endParaRPr b="0" lang="en-US" sz="2000" spc="-1" strike="noStrike">
              <a:solidFill>
                <a:srgbClr val="000000"/>
              </a:solidFill>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US" sz="1400" spc="-1" strike="noStrike">
                <a:solidFill>
                  <a:srgbClr val="000000"/>
                </a:solidFill>
                <a:latin typeface="游明朝"/>
              </a:rPr>
              <a:t>&lt;ヘッダー&gt;</a:t>
            </a:r>
            <a:endParaRPr b="0" lang="en-US" sz="1400" spc="-1" strike="noStrike">
              <a:solidFill>
                <a:srgbClr val="000000"/>
              </a:solidFill>
              <a:latin typeface="游明朝"/>
            </a:endParaRPr>
          </a:p>
        </p:txBody>
      </p:sp>
      <p:sp>
        <p:nvSpPr>
          <p:cNvPr id="85"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游明朝"/>
              </a:defRPr>
            </a:lvl1pPr>
          </a:lstStyle>
          <a:p>
            <a:pPr indent="0" algn="r">
              <a:buNone/>
            </a:pPr>
            <a:r>
              <a:rPr b="0" lang="en-US" sz="1400" spc="-1" strike="noStrike">
                <a:solidFill>
                  <a:srgbClr val="000000"/>
                </a:solidFill>
                <a:latin typeface="游明朝"/>
              </a:rPr>
              <a:t>&lt;日付/時刻&gt;</a:t>
            </a:r>
            <a:endParaRPr b="0" lang="en-US" sz="1400" spc="-1" strike="noStrike">
              <a:solidFill>
                <a:srgbClr val="000000"/>
              </a:solidFill>
              <a:latin typeface="游明朝"/>
            </a:endParaRPr>
          </a:p>
        </p:txBody>
      </p:sp>
      <p:sp>
        <p:nvSpPr>
          <p:cNvPr id="86"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游明朝"/>
              </a:defRPr>
            </a:lvl1pPr>
          </a:lstStyle>
          <a:p>
            <a:pPr indent="0">
              <a:buNone/>
            </a:pPr>
            <a:r>
              <a:rPr b="0" lang="en-US" sz="1400" spc="-1" strike="noStrike">
                <a:solidFill>
                  <a:srgbClr val="000000"/>
                </a:solidFill>
                <a:latin typeface="游明朝"/>
              </a:rPr>
              <a:t>&lt;フッター&gt;</a:t>
            </a:r>
            <a:endParaRPr b="0" lang="en-US" sz="1400" spc="-1" strike="noStrike">
              <a:solidFill>
                <a:srgbClr val="000000"/>
              </a:solidFill>
              <a:latin typeface="游明朝"/>
            </a:endParaRPr>
          </a:p>
        </p:txBody>
      </p:sp>
      <p:sp>
        <p:nvSpPr>
          <p:cNvPr id="87"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游明朝"/>
              </a:defRPr>
            </a:lvl1pPr>
          </a:lstStyle>
          <a:p>
            <a:pPr indent="0" algn="r">
              <a:buNone/>
            </a:pPr>
            <a:fld id="{7E223D27-6CD8-409D-A278-3160521466D8}" type="slidenum">
              <a:rPr b="0" lang="en-US" sz="1400" spc="-1" strike="noStrike">
                <a:solidFill>
                  <a:srgbClr val="000000"/>
                </a:solidFill>
                <a:latin typeface="游明朝"/>
              </a:rPr>
              <a:t>&lt;番号&gt;</a:t>
            </a:fld>
            <a:endParaRPr b="0" lang="en-US" sz="1400" spc="-1" strike="noStrike">
              <a:solidFill>
                <a:srgbClr val="000000"/>
              </a:solidFill>
              <a:latin typeface="游明朝"/>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Img"/>
          </p:nvPr>
        </p:nvSpPr>
        <p:spPr>
          <a:xfrm>
            <a:off x="2216160" y="1233360"/>
            <a:ext cx="2303280" cy="3330360"/>
          </a:xfrm>
          <a:prstGeom prst="rect">
            <a:avLst/>
          </a:prstGeom>
          <a:ln w="0">
            <a:noFill/>
          </a:ln>
        </p:spPr>
      </p:sp>
      <p:sp>
        <p:nvSpPr>
          <p:cNvPr id="144" name="PlaceHolder 2"/>
          <p:cNvSpPr>
            <a:spLocks noGrp="1"/>
          </p:cNvSpPr>
          <p:nvPr>
            <p:ph type="body"/>
          </p:nvPr>
        </p:nvSpPr>
        <p:spPr>
          <a:xfrm>
            <a:off x="673560" y="4748040"/>
            <a:ext cx="5388120" cy="3884400"/>
          </a:xfrm>
          <a:prstGeom prst="rect">
            <a:avLst/>
          </a:prstGeom>
          <a:noFill/>
          <a:ln w="0">
            <a:noFill/>
          </a:ln>
        </p:spPr>
        <p:txBody>
          <a:bodyPr lIns="90720" rIns="90720" tIns="45360" bIns="45360" anchor="t">
            <a:noAutofit/>
          </a:bodyPr>
          <a:p>
            <a:pPr marL="216000" indent="0">
              <a:buNone/>
            </a:pPr>
            <a:endParaRPr b="0" lang="en-US" sz="1800" spc="-1" strike="noStrike">
              <a:solidFill>
                <a:srgbClr val="000000"/>
              </a:solidFill>
              <a:latin typeface="Arial"/>
            </a:endParaRPr>
          </a:p>
        </p:txBody>
      </p:sp>
      <p:sp>
        <p:nvSpPr>
          <p:cNvPr id="145" name="PlaceHolder 3"/>
          <p:cNvSpPr>
            <a:spLocks noGrp="1"/>
          </p:cNvSpPr>
          <p:nvPr>
            <p:ph type="sldNum" idx="10"/>
          </p:nvPr>
        </p:nvSpPr>
        <p:spPr>
          <a:xfrm>
            <a:off x="3815280" y="9371160"/>
            <a:ext cx="2918520" cy="494640"/>
          </a:xfrm>
          <a:prstGeom prst="rect">
            <a:avLst/>
          </a:prstGeom>
          <a:noFill/>
          <a:ln w="0">
            <a:noFill/>
          </a:ln>
        </p:spPr>
        <p:txBody>
          <a:bodyPr lIns="90720" rIns="90720" tIns="45360" bIns="45360" anchor="b">
            <a:noAutofit/>
          </a:bodyPr>
          <a:lstStyle>
            <a:lvl1pPr indent="0" algn="r">
              <a:lnSpc>
                <a:spcPct val="100000"/>
              </a:lnSpc>
              <a:buNone/>
              <a:defRPr b="0" lang="en-US" sz="1100" spc="-1" strike="noStrike">
                <a:solidFill>
                  <a:srgbClr val="000000"/>
                </a:solidFill>
                <a:latin typeface="+mn-lt"/>
                <a:ea typeface="+mn-ea"/>
              </a:defRPr>
            </a:lvl1pPr>
          </a:lstStyle>
          <a:p>
            <a:pPr indent="0" algn="r">
              <a:lnSpc>
                <a:spcPct val="100000"/>
              </a:lnSpc>
              <a:buNone/>
            </a:pPr>
            <a:fld id="{D7040283-55C9-467C-83EF-CCF88B1FF9BB}" type="slidenum">
              <a:rPr b="0" lang="en-US" sz="1100" spc="-1" strike="noStrike">
                <a:solidFill>
                  <a:srgbClr val="000000"/>
                </a:solidFill>
                <a:latin typeface="+mn-lt"/>
                <a:ea typeface="+mn-ea"/>
              </a:rPr>
              <a:t>&lt;番号&gt;</a:t>
            </a:fld>
            <a:endParaRPr b="0" lang="en-US" sz="1100" spc="-1" strike="noStrike">
              <a:solidFill>
                <a:srgbClr val="000000"/>
              </a:solidFill>
              <a:latin typeface="游明朝"/>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sldImg"/>
          </p:nvPr>
        </p:nvSpPr>
        <p:spPr>
          <a:xfrm>
            <a:off x="2216160" y="1233360"/>
            <a:ext cx="2303280" cy="3330360"/>
          </a:xfrm>
          <a:prstGeom prst="rect">
            <a:avLst/>
          </a:prstGeom>
          <a:ln w="0">
            <a:noFill/>
          </a:ln>
        </p:spPr>
      </p:sp>
      <p:sp>
        <p:nvSpPr>
          <p:cNvPr id="147" name="PlaceHolder 2"/>
          <p:cNvSpPr>
            <a:spLocks noGrp="1"/>
          </p:cNvSpPr>
          <p:nvPr>
            <p:ph type="body"/>
          </p:nvPr>
        </p:nvSpPr>
        <p:spPr>
          <a:xfrm>
            <a:off x="673560" y="4748040"/>
            <a:ext cx="5388120" cy="3884400"/>
          </a:xfrm>
          <a:prstGeom prst="rect">
            <a:avLst/>
          </a:prstGeom>
          <a:noFill/>
          <a:ln w="0">
            <a:noFill/>
          </a:ln>
        </p:spPr>
        <p:txBody>
          <a:bodyPr lIns="90720" rIns="90720" tIns="45360" bIns="45360" anchor="t">
            <a:noAutofit/>
          </a:bodyPr>
          <a:p>
            <a:pPr marL="216000" indent="0">
              <a:buNone/>
            </a:pPr>
            <a:endParaRPr b="0" lang="en-US" sz="1800" spc="-1" strike="noStrike">
              <a:solidFill>
                <a:srgbClr val="000000"/>
              </a:solidFill>
              <a:latin typeface="Arial"/>
            </a:endParaRPr>
          </a:p>
        </p:txBody>
      </p:sp>
      <p:sp>
        <p:nvSpPr>
          <p:cNvPr id="148" name="PlaceHolder 3"/>
          <p:cNvSpPr>
            <a:spLocks noGrp="1"/>
          </p:cNvSpPr>
          <p:nvPr>
            <p:ph type="sldNum" idx="11"/>
          </p:nvPr>
        </p:nvSpPr>
        <p:spPr>
          <a:xfrm>
            <a:off x="3815280" y="9371160"/>
            <a:ext cx="2918520" cy="494640"/>
          </a:xfrm>
          <a:prstGeom prst="rect">
            <a:avLst/>
          </a:prstGeom>
          <a:noFill/>
          <a:ln w="0">
            <a:noFill/>
          </a:ln>
        </p:spPr>
        <p:txBody>
          <a:bodyPr lIns="90720" rIns="90720" tIns="45360" bIns="45360" anchor="b">
            <a:noAutofit/>
          </a:bodyPr>
          <a:lstStyle>
            <a:lvl1pPr indent="0" algn="r">
              <a:lnSpc>
                <a:spcPct val="100000"/>
              </a:lnSpc>
              <a:buNone/>
              <a:defRPr b="0" lang="en-US" sz="1100" spc="-1" strike="noStrike">
                <a:solidFill>
                  <a:srgbClr val="000000"/>
                </a:solidFill>
                <a:latin typeface="+mn-lt"/>
                <a:ea typeface="+mn-ea"/>
              </a:defRPr>
            </a:lvl1pPr>
          </a:lstStyle>
          <a:p>
            <a:pPr indent="0" algn="r">
              <a:lnSpc>
                <a:spcPct val="100000"/>
              </a:lnSpc>
              <a:buNone/>
            </a:pPr>
            <a:fld id="{BDC83554-6D89-4FF0-8ADF-FBD0F1DADB9E}" type="slidenum">
              <a:rPr b="0" lang="en-US" sz="1100" spc="-1" strike="noStrike">
                <a:solidFill>
                  <a:srgbClr val="000000"/>
                </a:solidFill>
                <a:latin typeface="+mn-lt"/>
                <a:ea typeface="+mn-ea"/>
              </a:rPr>
              <a:t>&lt;番号&gt;</a:t>
            </a:fld>
            <a:endParaRPr b="0" lang="en-US" sz="1100" spc="-1" strike="noStrike">
              <a:solidFill>
                <a:srgbClr val="000000"/>
              </a:solidFill>
              <a:latin typeface="游明朝"/>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429E2A2-1635-4931-A3E7-E914EA0AB836}" type="slidenum">
              <a:t>&lt;#&gt;</a:t>
            </a:fld>
          </a:p>
        </p:txBody>
      </p:sp>
      <p:sp>
        <p:nvSpPr>
          <p:cNvPr id="4" name="PlaceHolder 3"/>
          <p:cNvSpPr>
            <a:spLocks noGrp="1"/>
          </p:cNvSpPr>
          <p:nvPr>
            <p:ph type="dt" idx="1"/>
          </p:nvPr>
        </p:nvSpPr>
        <p:spPr/>
        <p:txBody>
          <a:bodyPr/>
          <a:p>
            <a:r>
              <a:rPr lang="ja-JP"/>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27" name="PlaceHolder 2"/>
          <p:cNvSpPr>
            <a:spLocks noGrp="1"/>
          </p:cNvSpPr>
          <p:nvPr>
            <p:ph/>
          </p:nvPr>
        </p:nvSpPr>
        <p:spPr>
          <a:xfrm>
            <a:off x="471600" y="263700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28" name="PlaceHolder 3"/>
          <p:cNvSpPr>
            <a:spLocks noGrp="1"/>
          </p:cNvSpPr>
          <p:nvPr>
            <p:ph/>
          </p:nvPr>
        </p:nvSpPr>
        <p:spPr>
          <a:xfrm>
            <a:off x="471600" y="591984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471BBF9-149E-4BC7-B23D-5D3A0644BCE2}" type="slidenum">
              <a:t>&lt;#&gt;</a:t>
            </a:fld>
          </a:p>
        </p:txBody>
      </p:sp>
      <p:sp>
        <p:nvSpPr>
          <p:cNvPr id="7" name="PlaceHolder 6"/>
          <p:cNvSpPr>
            <a:spLocks noGrp="1"/>
          </p:cNvSpPr>
          <p:nvPr>
            <p:ph type="dt" idx="1"/>
          </p:nvPr>
        </p:nvSpPr>
        <p:spPr/>
        <p:txBody>
          <a:bodyPr/>
          <a:p>
            <a:r>
              <a:rPr lang="ja-JP"/>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0"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1"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2" name="PlaceHolder 4"/>
          <p:cNvSpPr>
            <a:spLocks noGrp="1"/>
          </p:cNvSpPr>
          <p:nvPr>
            <p:ph/>
          </p:nvPr>
        </p:nvSpPr>
        <p:spPr>
          <a:xfrm>
            <a:off x="47160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3" name="PlaceHolder 5"/>
          <p:cNvSpPr>
            <a:spLocks noGrp="1"/>
          </p:cNvSpPr>
          <p:nvPr>
            <p:ph/>
          </p:nvPr>
        </p:nvSpPr>
        <p:spPr>
          <a:xfrm>
            <a:off x="350244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ABADE1EF-A07B-4ACA-B709-6D18E062C116}" type="slidenum">
              <a:t>&lt;#&gt;</a:t>
            </a:fld>
          </a:p>
        </p:txBody>
      </p:sp>
      <p:sp>
        <p:nvSpPr>
          <p:cNvPr id="9" name="PlaceHolder 8"/>
          <p:cNvSpPr>
            <a:spLocks noGrp="1"/>
          </p:cNvSpPr>
          <p:nvPr>
            <p:ph type="dt" idx="1"/>
          </p:nvPr>
        </p:nvSpPr>
        <p:spPr/>
        <p:txBody>
          <a:bodyPr/>
          <a:p>
            <a:r>
              <a:rPr lang="ja-JP"/>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5" name="PlaceHolder 2"/>
          <p:cNvSpPr>
            <a:spLocks noGrp="1"/>
          </p:cNvSpPr>
          <p:nvPr>
            <p:ph/>
          </p:nvPr>
        </p:nvSpPr>
        <p:spPr>
          <a:xfrm>
            <a:off x="47160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6" name="PlaceHolder 3"/>
          <p:cNvSpPr>
            <a:spLocks noGrp="1"/>
          </p:cNvSpPr>
          <p:nvPr>
            <p:ph/>
          </p:nvPr>
        </p:nvSpPr>
        <p:spPr>
          <a:xfrm>
            <a:off x="247176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7" name="PlaceHolder 4"/>
          <p:cNvSpPr>
            <a:spLocks noGrp="1"/>
          </p:cNvSpPr>
          <p:nvPr>
            <p:ph/>
          </p:nvPr>
        </p:nvSpPr>
        <p:spPr>
          <a:xfrm>
            <a:off x="447156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8" name="PlaceHolder 5"/>
          <p:cNvSpPr>
            <a:spLocks noGrp="1"/>
          </p:cNvSpPr>
          <p:nvPr>
            <p:ph/>
          </p:nvPr>
        </p:nvSpPr>
        <p:spPr>
          <a:xfrm>
            <a:off x="47160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39" name="PlaceHolder 6"/>
          <p:cNvSpPr>
            <a:spLocks noGrp="1"/>
          </p:cNvSpPr>
          <p:nvPr>
            <p:ph/>
          </p:nvPr>
        </p:nvSpPr>
        <p:spPr>
          <a:xfrm>
            <a:off x="247176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40" name="PlaceHolder 7"/>
          <p:cNvSpPr>
            <a:spLocks noGrp="1"/>
          </p:cNvSpPr>
          <p:nvPr>
            <p:ph/>
          </p:nvPr>
        </p:nvSpPr>
        <p:spPr>
          <a:xfrm>
            <a:off x="447156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4C031258-7801-42B4-8A28-4C1AF1B17F85}" type="slidenum">
              <a:t>&lt;#&gt;</a:t>
            </a:fld>
          </a:p>
        </p:txBody>
      </p:sp>
      <p:sp>
        <p:nvSpPr>
          <p:cNvPr id="11" name="PlaceHolder 10"/>
          <p:cNvSpPr>
            <a:spLocks noGrp="1"/>
          </p:cNvSpPr>
          <p:nvPr>
            <p:ph type="dt" idx="1"/>
          </p:nvPr>
        </p:nvSpPr>
        <p:spPr/>
        <p:txBody>
          <a:bodyPr/>
          <a:p>
            <a:r>
              <a:rPr lang="ja-JP"/>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B8E0FC36-CDA1-43FF-B8E0-6A57FF9CE8BB}" type="slidenum">
              <a:t>&lt;#&gt;</a:t>
            </a:fld>
          </a:p>
        </p:txBody>
      </p:sp>
      <p:sp>
        <p:nvSpPr>
          <p:cNvPr id="4" name="PlaceHolder 3"/>
          <p:cNvSpPr>
            <a:spLocks noGrp="1"/>
          </p:cNvSpPr>
          <p:nvPr>
            <p:ph type="dt" idx="4"/>
          </p:nvPr>
        </p:nvSpPr>
        <p:spPr/>
        <p:txBody>
          <a:bodyPr/>
          <a:p>
            <a:r>
              <a:rPr lang="ja-JP"/>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47" name="PlaceHolder 2"/>
          <p:cNvSpPr>
            <a:spLocks noGrp="1"/>
          </p:cNvSpPr>
          <p:nvPr>
            <p:ph type="subTitle"/>
          </p:nvPr>
        </p:nvSpPr>
        <p:spPr>
          <a:xfrm>
            <a:off x="471600" y="2637000"/>
            <a:ext cx="5914800" cy="62848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89244CB5-691E-492D-98A1-A3B058E51A2C}" type="slidenum">
              <a:t>&lt;#&gt;</a:t>
            </a:fld>
          </a:p>
        </p:txBody>
      </p:sp>
      <p:sp>
        <p:nvSpPr>
          <p:cNvPr id="6" name="PlaceHolder 5"/>
          <p:cNvSpPr>
            <a:spLocks noGrp="1"/>
          </p:cNvSpPr>
          <p:nvPr>
            <p:ph type="dt" idx="4"/>
          </p:nvPr>
        </p:nvSpPr>
        <p:spPr/>
        <p:txBody>
          <a:bodyPr/>
          <a:p>
            <a:r>
              <a:rPr lang="ja-JP"/>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49" name="PlaceHolder 2"/>
          <p:cNvSpPr>
            <a:spLocks noGrp="1"/>
          </p:cNvSpPr>
          <p:nvPr>
            <p:ph/>
          </p:nvPr>
        </p:nvSpPr>
        <p:spPr>
          <a:xfrm>
            <a:off x="471600" y="2637000"/>
            <a:ext cx="591480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B92C92BD-1B49-4A11-85E9-65BF67F9FA6F}" type="slidenum">
              <a:t>&lt;#&gt;</a:t>
            </a:fld>
          </a:p>
        </p:txBody>
      </p:sp>
      <p:sp>
        <p:nvSpPr>
          <p:cNvPr id="6" name="PlaceHolder 5"/>
          <p:cNvSpPr>
            <a:spLocks noGrp="1"/>
          </p:cNvSpPr>
          <p:nvPr>
            <p:ph type="dt" idx="4"/>
          </p:nvPr>
        </p:nvSpPr>
        <p:spPr/>
        <p:txBody>
          <a:bodyPr/>
          <a:p>
            <a:r>
              <a:rPr lang="ja-JP"/>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51" name="PlaceHolder 2"/>
          <p:cNvSpPr>
            <a:spLocks noGrp="1"/>
          </p:cNvSpPr>
          <p:nvPr>
            <p:ph/>
          </p:nvPr>
        </p:nvSpPr>
        <p:spPr>
          <a:xfrm>
            <a:off x="47160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2" name="PlaceHolder 3"/>
          <p:cNvSpPr>
            <a:spLocks noGrp="1"/>
          </p:cNvSpPr>
          <p:nvPr>
            <p:ph/>
          </p:nvPr>
        </p:nvSpPr>
        <p:spPr>
          <a:xfrm>
            <a:off x="350244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222195F-A794-4ED1-8E11-395B844883ED}" type="slidenum">
              <a:t>&lt;#&gt;</a:t>
            </a:fld>
          </a:p>
        </p:txBody>
      </p:sp>
      <p:sp>
        <p:nvSpPr>
          <p:cNvPr id="7" name="PlaceHolder 6"/>
          <p:cNvSpPr>
            <a:spLocks noGrp="1"/>
          </p:cNvSpPr>
          <p:nvPr>
            <p:ph type="dt" idx="4"/>
          </p:nvPr>
        </p:nvSpPr>
        <p:spPr/>
        <p:txBody>
          <a:bodyPr/>
          <a:p>
            <a:r>
              <a:rPr lang="ja-JP"/>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0A0BCC49-8A18-45FD-BD80-F4AF681E46E0}" type="slidenum">
              <a:t>&lt;#&gt;</a:t>
            </a:fld>
          </a:p>
        </p:txBody>
      </p:sp>
      <p:sp>
        <p:nvSpPr>
          <p:cNvPr id="5" name="PlaceHolder 4"/>
          <p:cNvSpPr>
            <a:spLocks noGrp="1"/>
          </p:cNvSpPr>
          <p:nvPr>
            <p:ph type="dt" idx="4"/>
          </p:nvPr>
        </p:nvSpPr>
        <p:spPr/>
        <p:txBody>
          <a:bodyPr/>
          <a:p>
            <a:r>
              <a:rPr lang="ja-JP"/>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71600" y="527400"/>
            <a:ext cx="5914800" cy="88758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DD75D0B6-7F1C-43C4-9F28-A3FD0902E64F}" type="slidenum">
              <a:t>&lt;#&gt;</a:t>
            </a:fld>
          </a:p>
        </p:txBody>
      </p:sp>
      <p:sp>
        <p:nvSpPr>
          <p:cNvPr id="5" name="PlaceHolder 4"/>
          <p:cNvSpPr>
            <a:spLocks noGrp="1"/>
          </p:cNvSpPr>
          <p:nvPr>
            <p:ph type="dt" idx="4"/>
          </p:nvPr>
        </p:nvSpPr>
        <p:spPr/>
        <p:txBody>
          <a:bodyPr/>
          <a:p>
            <a:r>
              <a:rPr lang="ja-JP"/>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56"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7" name="PlaceHolder 3"/>
          <p:cNvSpPr>
            <a:spLocks noGrp="1"/>
          </p:cNvSpPr>
          <p:nvPr>
            <p:ph/>
          </p:nvPr>
        </p:nvSpPr>
        <p:spPr>
          <a:xfrm>
            <a:off x="350244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8" name="PlaceHolder 4"/>
          <p:cNvSpPr>
            <a:spLocks noGrp="1"/>
          </p:cNvSpPr>
          <p:nvPr>
            <p:ph/>
          </p:nvPr>
        </p:nvSpPr>
        <p:spPr>
          <a:xfrm>
            <a:off x="47160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C5205A1D-89ED-4543-A6B9-3E4869E4B258}" type="slidenum">
              <a:t>&lt;#&gt;</a:t>
            </a:fld>
          </a:p>
        </p:txBody>
      </p:sp>
      <p:sp>
        <p:nvSpPr>
          <p:cNvPr id="8" name="PlaceHolder 7"/>
          <p:cNvSpPr>
            <a:spLocks noGrp="1"/>
          </p:cNvSpPr>
          <p:nvPr>
            <p:ph type="dt" idx="4"/>
          </p:nvPr>
        </p:nvSpPr>
        <p:spPr/>
        <p:txBody>
          <a:bodyPr/>
          <a:p>
            <a:r>
              <a:rPr lang="ja-JP"/>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 name="PlaceHolder 2"/>
          <p:cNvSpPr>
            <a:spLocks noGrp="1"/>
          </p:cNvSpPr>
          <p:nvPr>
            <p:ph type="subTitle"/>
          </p:nvPr>
        </p:nvSpPr>
        <p:spPr>
          <a:xfrm>
            <a:off x="471600" y="2637000"/>
            <a:ext cx="5914800" cy="62848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19AF867-A981-4ACC-A4EE-FA455499768F}" type="slidenum">
              <a:t>&lt;#&gt;</a:t>
            </a:fld>
          </a:p>
        </p:txBody>
      </p:sp>
      <p:sp>
        <p:nvSpPr>
          <p:cNvPr id="6" name="PlaceHolder 5"/>
          <p:cNvSpPr>
            <a:spLocks noGrp="1"/>
          </p:cNvSpPr>
          <p:nvPr>
            <p:ph type="dt" idx="1"/>
          </p:nvPr>
        </p:nvSpPr>
        <p:spPr/>
        <p:txBody>
          <a:bodyPr/>
          <a:p>
            <a:r>
              <a:rPr lang="ja-JP"/>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0" name="PlaceHolder 2"/>
          <p:cNvSpPr>
            <a:spLocks noGrp="1"/>
          </p:cNvSpPr>
          <p:nvPr>
            <p:ph/>
          </p:nvPr>
        </p:nvSpPr>
        <p:spPr>
          <a:xfrm>
            <a:off x="47160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1"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2" name="PlaceHolder 4"/>
          <p:cNvSpPr>
            <a:spLocks noGrp="1"/>
          </p:cNvSpPr>
          <p:nvPr>
            <p:ph/>
          </p:nvPr>
        </p:nvSpPr>
        <p:spPr>
          <a:xfrm>
            <a:off x="350244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2C41BC39-C09E-4C28-BBEB-19DF7700D079}" type="slidenum">
              <a:t>&lt;#&gt;</a:t>
            </a:fld>
          </a:p>
        </p:txBody>
      </p:sp>
      <p:sp>
        <p:nvSpPr>
          <p:cNvPr id="8" name="PlaceHolder 7"/>
          <p:cNvSpPr>
            <a:spLocks noGrp="1"/>
          </p:cNvSpPr>
          <p:nvPr>
            <p:ph type="dt" idx="4"/>
          </p:nvPr>
        </p:nvSpPr>
        <p:spPr/>
        <p:txBody>
          <a:bodyPr/>
          <a:p>
            <a:r>
              <a:rPr lang="ja-JP"/>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4"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5"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6" name="PlaceHolder 4"/>
          <p:cNvSpPr>
            <a:spLocks noGrp="1"/>
          </p:cNvSpPr>
          <p:nvPr>
            <p:ph/>
          </p:nvPr>
        </p:nvSpPr>
        <p:spPr>
          <a:xfrm>
            <a:off x="471600" y="591984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DC519CD0-B809-4684-9860-1C7CF1BB3D7F}" type="slidenum">
              <a:t>&lt;#&gt;</a:t>
            </a:fld>
          </a:p>
        </p:txBody>
      </p:sp>
      <p:sp>
        <p:nvSpPr>
          <p:cNvPr id="8" name="PlaceHolder 7"/>
          <p:cNvSpPr>
            <a:spLocks noGrp="1"/>
          </p:cNvSpPr>
          <p:nvPr>
            <p:ph type="dt" idx="4"/>
          </p:nvPr>
        </p:nvSpPr>
        <p:spPr/>
        <p:txBody>
          <a:bodyPr/>
          <a:p>
            <a:r>
              <a:rPr lang="ja-JP"/>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8" name="PlaceHolder 2"/>
          <p:cNvSpPr>
            <a:spLocks noGrp="1"/>
          </p:cNvSpPr>
          <p:nvPr>
            <p:ph/>
          </p:nvPr>
        </p:nvSpPr>
        <p:spPr>
          <a:xfrm>
            <a:off x="471600" y="263700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9" name="PlaceHolder 3"/>
          <p:cNvSpPr>
            <a:spLocks noGrp="1"/>
          </p:cNvSpPr>
          <p:nvPr>
            <p:ph/>
          </p:nvPr>
        </p:nvSpPr>
        <p:spPr>
          <a:xfrm>
            <a:off x="471600" y="591984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98BBFA85-FF3C-498A-A3A2-9B20D2F077F6}" type="slidenum">
              <a:t>&lt;#&gt;</a:t>
            </a:fld>
          </a:p>
        </p:txBody>
      </p:sp>
      <p:sp>
        <p:nvSpPr>
          <p:cNvPr id="7" name="PlaceHolder 6"/>
          <p:cNvSpPr>
            <a:spLocks noGrp="1"/>
          </p:cNvSpPr>
          <p:nvPr>
            <p:ph type="dt" idx="4"/>
          </p:nvPr>
        </p:nvSpPr>
        <p:spPr/>
        <p:txBody>
          <a:bodyPr/>
          <a:p>
            <a:r>
              <a:rPr lang="ja-JP"/>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71"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2"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3" name="PlaceHolder 4"/>
          <p:cNvSpPr>
            <a:spLocks noGrp="1"/>
          </p:cNvSpPr>
          <p:nvPr>
            <p:ph/>
          </p:nvPr>
        </p:nvSpPr>
        <p:spPr>
          <a:xfrm>
            <a:off x="47160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4" name="PlaceHolder 5"/>
          <p:cNvSpPr>
            <a:spLocks noGrp="1"/>
          </p:cNvSpPr>
          <p:nvPr>
            <p:ph/>
          </p:nvPr>
        </p:nvSpPr>
        <p:spPr>
          <a:xfrm>
            <a:off x="350244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6C48CDF5-9314-4D36-B359-0FDC05ECE395}" type="slidenum">
              <a:t>&lt;#&gt;</a:t>
            </a:fld>
          </a:p>
        </p:txBody>
      </p:sp>
      <p:sp>
        <p:nvSpPr>
          <p:cNvPr id="9" name="PlaceHolder 8"/>
          <p:cNvSpPr>
            <a:spLocks noGrp="1"/>
          </p:cNvSpPr>
          <p:nvPr>
            <p:ph type="dt" idx="4"/>
          </p:nvPr>
        </p:nvSpPr>
        <p:spPr/>
        <p:txBody>
          <a:bodyPr/>
          <a:p>
            <a:r>
              <a:rPr lang="ja-JP"/>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76" name="PlaceHolder 2"/>
          <p:cNvSpPr>
            <a:spLocks noGrp="1"/>
          </p:cNvSpPr>
          <p:nvPr>
            <p:ph/>
          </p:nvPr>
        </p:nvSpPr>
        <p:spPr>
          <a:xfrm>
            <a:off x="47160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7" name="PlaceHolder 3"/>
          <p:cNvSpPr>
            <a:spLocks noGrp="1"/>
          </p:cNvSpPr>
          <p:nvPr>
            <p:ph/>
          </p:nvPr>
        </p:nvSpPr>
        <p:spPr>
          <a:xfrm>
            <a:off x="247176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8" name="PlaceHolder 4"/>
          <p:cNvSpPr>
            <a:spLocks noGrp="1"/>
          </p:cNvSpPr>
          <p:nvPr>
            <p:ph/>
          </p:nvPr>
        </p:nvSpPr>
        <p:spPr>
          <a:xfrm>
            <a:off x="4471560" y="263700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79" name="PlaceHolder 5"/>
          <p:cNvSpPr>
            <a:spLocks noGrp="1"/>
          </p:cNvSpPr>
          <p:nvPr>
            <p:ph/>
          </p:nvPr>
        </p:nvSpPr>
        <p:spPr>
          <a:xfrm>
            <a:off x="47160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80" name="PlaceHolder 6"/>
          <p:cNvSpPr>
            <a:spLocks noGrp="1"/>
          </p:cNvSpPr>
          <p:nvPr>
            <p:ph/>
          </p:nvPr>
        </p:nvSpPr>
        <p:spPr>
          <a:xfrm>
            <a:off x="247176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81" name="PlaceHolder 7"/>
          <p:cNvSpPr>
            <a:spLocks noGrp="1"/>
          </p:cNvSpPr>
          <p:nvPr>
            <p:ph/>
          </p:nvPr>
        </p:nvSpPr>
        <p:spPr>
          <a:xfrm>
            <a:off x="4471560" y="5919840"/>
            <a:ext cx="19044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4909D28E-9E0B-423C-B0E7-A930C30BD724}" type="slidenum">
              <a:t>&lt;#&gt;</a:t>
            </a:fld>
          </a:p>
        </p:txBody>
      </p:sp>
      <p:sp>
        <p:nvSpPr>
          <p:cNvPr id="11" name="PlaceHolder 10"/>
          <p:cNvSpPr>
            <a:spLocks noGrp="1"/>
          </p:cNvSpPr>
          <p:nvPr>
            <p:ph type="dt" idx="4"/>
          </p:nvPr>
        </p:nvSpPr>
        <p:spPr/>
        <p:txBody>
          <a:bodyPr/>
          <a:p>
            <a:r>
              <a:rPr lang="ja-JP"/>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8" name="PlaceHolder 2"/>
          <p:cNvSpPr>
            <a:spLocks noGrp="1"/>
          </p:cNvSpPr>
          <p:nvPr>
            <p:ph/>
          </p:nvPr>
        </p:nvSpPr>
        <p:spPr>
          <a:xfrm>
            <a:off x="471600" y="2637000"/>
            <a:ext cx="591480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68B8538-0AE8-43B1-B23A-26F532E0A9A9}" type="slidenum">
              <a:t>&lt;#&gt;</a:t>
            </a:fld>
          </a:p>
        </p:txBody>
      </p:sp>
      <p:sp>
        <p:nvSpPr>
          <p:cNvPr id="6" name="PlaceHolder 5"/>
          <p:cNvSpPr>
            <a:spLocks noGrp="1"/>
          </p:cNvSpPr>
          <p:nvPr>
            <p:ph type="dt" idx="1"/>
          </p:nvPr>
        </p:nvSpPr>
        <p:spPr/>
        <p:txBody>
          <a:bodyPr/>
          <a:p>
            <a:r>
              <a:rPr lang="ja-JP"/>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0" name="PlaceHolder 2"/>
          <p:cNvSpPr>
            <a:spLocks noGrp="1"/>
          </p:cNvSpPr>
          <p:nvPr>
            <p:ph/>
          </p:nvPr>
        </p:nvSpPr>
        <p:spPr>
          <a:xfrm>
            <a:off x="47160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11" name="PlaceHolder 3"/>
          <p:cNvSpPr>
            <a:spLocks noGrp="1"/>
          </p:cNvSpPr>
          <p:nvPr>
            <p:ph/>
          </p:nvPr>
        </p:nvSpPr>
        <p:spPr>
          <a:xfrm>
            <a:off x="350244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63D6810-2504-4E2B-8217-8DDE8EE3C114}" type="slidenum">
              <a:t>&lt;#&gt;</a:t>
            </a:fld>
          </a:p>
        </p:txBody>
      </p:sp>
      <p:sp>
        <p:nvSpPr>
          <p:cNvPr id="7" name="PlaceHolder 6"/>
          <p:cNvSpPr>
            <a:spLocks noGrp="1"/>
          </p:cNvSpPr>
          <p:nvPr>
            <p:ph type="dt" idx="1"/>
          </p:nvPr>
        </p:nvSpPr>
        <p:spPr/>
        <p:txBody>
          <a:bodyPr/>
          <a:p>
            <a:r>
              <a:rPr lang="ja-JP"/>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438B9E8-1E8B-4587-AFE3-3BC5881C7778}" type="slidenum">
              <a:t>&lt;#&gt;</a:t>
            </a:fld>
          </a:p>
        </p:txBody>
      </p:sp>
      <p:sp>
        <p:nvSpPr>
          <p:cNvPr id="5" name="PlaceHolder 4"/>
          <p:cNvSpPr>
            <a:spLocks noGrp="1"/>
          </p:cNvSpPr>
          <p:nvPr>
            <p:ph type="dt" idx="1"/>
          </p:nvPr>
        </p:nvSpPr>
        <p:spPr/>
        <p:txBody>
          <a:bodyPr/>
          <a:p>
            <a:r>
              <a:rPr lang="ja-JP"/>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71600" y="527400"/>
            <a:ext cx="5914800" cy="88758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C9C9517-FAF4-49BF-BC91-C8ED4E92A1EF}" type="slidenum">
              <a:t>&lt;#&gt;</a:t>
            </a:fld>
          </a:p>
        </p:txBody>
      </p:sp>
      <p:sp>
        <p:nvSpPr>
          <p:cNvPr id="5" name="PlaceHolder 4"/>
          <p:cNvSpPr>
            <a:spLocks noGrp="1"/>
          </p:cNvSpPr>
          <p:nvPr>
            <p:ph type="dt" idx="1"/>
          </p:nvPr>
        </p:nvSpPr>
        <p:spPr/>
        <p:txBody>
          <a:bodyPr/>
          <a:p>
            <a:r>
              <a:rPr lang="ja-JP"/>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5"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16" name="PlaceHolder 3"/>
          <p:cNvSpPr>
            <a:spLocks noGrp="1"/>
          </p:cNvSpPr>
          <p:nvPr>
            <p:ph/>
          </p:nvPr>
        </p:nvSpPr>
        <p:spPr>
          <a:xfrm>
            <a:off x="350244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17" name="PlaceHolder 4"/>
          <p:cNvSpPr>
            <a:spLocks noGrp="1"/>
          </p:cNvSpPr>
          <p:nvPr>
            <p:ph/>
          </p:nvPr>
        </p:nvSpPr>
        <p:spPr>
          <a:xfrm>
            <a:off x="47160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5ABD1C5-2C66-4FB1-A360-E9151E005F03}" type="slidenum">
              <a:t>&lt;#&gt;</a:t>
            </a:fld>
          </a:p>
        </p:txBody>
      </p:sp>
      <p:sp>
        <p:nvSpPr>
          <p:cNvPr id="8" name="PlaceHolder 7"/>
          <p:cNvSpPr>
            <a:spLocks noGrp="1"/>
          </p:cNvSpPr>
          <p:nvPr>
            <p:ph type="dt" idx="1"/>
          </p:nvPr>
        </p:nvSpPr>
        <p:spPr/>
        <p:txBody>
          <a:bodyPr/>
          <a:p>
            <a:r>
              <a:rPr lang="ja-JP"/>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9" name="PlaceHolder 2"/>
          <p:cNvSpPr>
            <a:spLocks noGrp="1"/>
          </p:cNvSpPr>
          <p:nvPr>
            <p:ph/>
          </p:nvPr>
        </p:nvSpPr>
        <p:spPr>
          <a:xfrm>
            <a:off x="471600" y="2637000"/>
            <a:ext cx="2886120" cy="628488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20"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21" name="PlaceHolder 4"/>
          <p:cNvSpPr>
            <a:spLocks noGrp="1"/>
          </p:cNvSpPr>
          <p:nvPr>
            <p:ph/>
          </p:nvPr>
        </p:nvSpPr>
        <p:spPr>
          <a:xfrm>
            <a:off x="3502440" y="591984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BBDC81C-B541-47E1-B1B3-9F8E564B698A}" type="slidenum">
              <a:t>&lt;#&gt;</a:t>
            </a:fld>
          </a:p>
        </p:txBody>
      </p:sp>
      <p:sp>
        <p:nvSpPr>
          <p:cNvPr id="8" name="PlaceHolder 7"/>
          <p:cNvSpPr>
            <a:spLocks noGrp="1"/>
          </p:cNvSpPr>
          <p:nvPr>
            <p:ph type="dt" idx="1"/>
          </p:nvPr>
        </p:nvSpPr>
        <p:spPr/>
        <p:txBody>
          <a:bodyPr/>
          <a:p>
            <a:r>
              <a:rPr lang="ja-JP"/>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71600" y="527400"/>
            <a:ext cx="5914800" cy="191448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23" name="PlaceHolder 2"/>
          <p:cNvSpPr>
            <a:spLocks noGrp="1"/>
          </p:cNvSpPr>
          <p:nvPr>
            <p:ph/>
          </p:nvPr>
        </p:nvSpPr>
        <p:spPr>
          <a:xfrm>
            <a:off x="47160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24" name="PlaceHolder 3"/>
          <p:cNvSpPr>
            <a:spLocks noGrp="1"/>
          </p:cNvSpPr>
          <p:nvPr>
            <p:ph/>
          </p:nvPr>
        </p:nvSpPr>
        <p:spPr>
          <a:xfrm>
            <a:off x="3502440" y="2637000"/>
            <a:ext cx="288612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25" name="PlaceHolder 4"/>
          <p:cNvSpPr>
            <a:spLocks noGrp="1"/>
          </p:cNvSpPr>
          <p:nvPr>
            <p:ph/>
          </p:nvPr>
        </p:nvSpPr>
        <p:spPr>
          <a:xfrm>
            <a:off x="471600" y="5919840"/>
            <a:ext cx="5914800" cy="2997720"/>
          </a:xfrm>
          <a:prstGeom prst="rect">
            <a:avLst/>
          </a:prstGeom>
          <a:noFill/>
          <a:ln w="0">
            <a:noFill/>
          </a:ln>
        </p:spPr>
        <p:txBody>
          <a:bodyPr lIns="0" rIns="0" tIns="0" bIns="0" anchor="t">
            <a:normAutofit/>
          </a:bodyPr>
          <a:p>
            <a:pPr indent="0">
              <a:lnSpc>
                <a:spcPct val="90000"/>
              </a:lnSpc>
              <a:spcBef>
                <a:spcPts val="1417"/>
              </a:spcBef>
              <a:buNone/>
            </a:pPr>
            <a:endParaRPr b="0" lang="en-US" sz="21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3D05B92-CA17-4ED6-98A7-4DD799878928}" type="slidenum">
              <a:t>&lt;#&gt;</a:t>
            </a:fld>
          </a:p>
        </p:txBody>
      </p:sp>
      <p:sp>
        <p:nvSpPr>
          <p:cNvPr id="8" name="PlaceHolder 7"/>
          <p:cNvSpPr>
            <a:spLocks noGrp="1"/>
          </p:cNvSpPr>
          <p:nvPr>
            <p:ph type="dt" idx="1"/>
          </p:nvPr>
        </p:nvSpPr>
        <p:spPr/>
        <p:txBody>
          <a:bodyPr/>
          <a:p>
            <a:r>
              <a:rPr lang="ja-JP"/>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14440" y="1621080"/>
            <a:ext cx="5829120" cy="3448440"/>
          </a:xfrm>
          <a:prstGeom prst="rect">
            <a:avLst/>
          </a:prstGeom>
          <a:noFill/>
          <a:ln w="0">
            <a:noFill/>
          </a:ln>
        </p:spPr>
        <p:txBody>
          <a:bodyPr anchor="b">
            <a:noAutofit/>
          </a:bodyPr>
          <a:p>
            <a:pPr indent="0" algn="ctr">
              <a:lnSpc>
                <a:spcPct val="90000"/>
              </a:lnSpc>
              <a:buNone/>
            </a:pPr>
            <a:r>
              <a:rPr b="0" lang="ja-JP" sz="4500" spc="-1" strike="noStrike">
                <a:solidFill>
                  <a:srgbClr val="000000"/>
                </a:solidFill>
                <a:latin typeface="Calibri Light"/>
              </a:rPr>
              <a:t>マスター タイトルの書式設定</a:t>
            </a:r>
            <a:endParaRPr b="0" lang="en-US" sz="4500" spc="-1" strike="noStrike">
              <a:solidFill>
                <a:srgbClr val="000000"/>
              </a:solidFill>
              <a:latin typeface="Calibri"/>
            </a:endParaRPr>
          </a:p>
        </p:txBody>
      </p:sp>
      <p:sp>
        <p:nvSpPr>
          <p:cNvPr id="1" name="PlaceHolder 2"/>
          <p:cNvSpPr>
            <a:spLocks noGrp="1"/>
          </p:cNvSpPr>
          <p:nvPr>
            <p:ph type="dt" idx="1"/>
          </p:nvPr>
        </p:nvSpPr>
        <p:spPr>
          <a:xfrm>
            <a:off x="471600" y="9181440"/>
            <a:ext cx="1542600" cy="527040"/>
          </a:xfrm>
          <a:prstGeom prst="rect">
            <a:avLst/>
          </a:prstGeom>
          <a:noFill/>
          <a:ln w="0">
            <a:noFill/>
          </a:ln>
        </p:spPr>
        <p:txBody>
          <a:bodyPr anchor="ctr">
            <a:noAutofit/>
          </a:bodyPr>
          <a:lstStyle>
            <a:lvl1pPr indent="0">
              <a:lnSpc>
                <a:spcPct val="100000"/>
              </a:lnSpc>
              <a:buNone/>
              <a:defRPr b="0" lang="en-US" sz="900" spc="-1" strike="noStrike">
                <a:solidFill>
                  <a:srgbClr val="8b8b8b"/>
                </a:solidFill>
                <a:latin typeface="Calibri"/>
              </a:defRPr>
            </a:lvl1pPr>
          </a:lstStyle>
          <a:p>
            <a:pPr indent="0">
              <a:lnSpc>
                <a:spcPct val="100000"/>
              </a:lnSpc>
              <a:buNone/>
            </a:pPr>
            <a:r>
              <a:rPr b="0" lang="en-US" sz="900" spc="-1" strike="noStrike">
                <a:solidFill>
                  <a:srgbClr val="8b8b8b"/>
                </a:solidFill>
                <a:latin typeface="Calibri"/>
              </a:rPr>
              <a:t>&lt;日付/時刻&gt;</a:t>
            </a:r>
            <a:endParaRPr b="0" lang="en-US" sz="900" spc="-1" strike="noStrike">
              <a:solidFill>
                <a:srgbClr val="000000"/>
              </a:solidFill>
              <a:latin typeface="游明朝"/>
            </a:endParaRPr>
          </a:p>
        </p:txBody>
      </p:sp>
      <p:sp>
        <p:nvSpPr>
          <p:cNvPr id="2" name="PlaceHolder 3"/>
          <p:cNvSpPr>
            <a:spLocks noGrp="1"/>
          </p:cNvSpPr>
          <p:nvPr>
            <p:ph type="ftr" idx="2"/>
          </p:nvPr>
        </p:nvSpPr>
        <p:spPr>
          <a:xfrm>
            <a:off x="2271600" y="9181440"/>
            <a:ext cx="2314080" cy="527040"/>
          </a:xfrm>
          <a:prstGeom prst="rect">
            <a:avLst/>
          </a:prstGeom>
          <a:noFill/>
          <a:ln w="0">
            <a:noFill/>
          </a:ln>
        </p:spPr>
        <p:txBody>
          <a:bodyPr anchor="ctr">
            <a:noAutofit/>
          </a:bodyPr>
          <a:lstStyle>
            <a:lvl1pPr indent="0" algn="ctr">
              <a:buNone/>
              <a:defRPr b="0" lang="en-US" sz="1400" spc="-1" strike="noStrike">
                <a:solidFill>
                  <a:srgbClr val="000000"/>
                </a:solidFill>
                <a:latin typeface="游明朝"/>
              </a:defRPr>
            </a:lvl1pPr>
          </a:lstStyle>
          <a:p>
            <a:pPr indent="0" algn="ctr">
              <a:buNone/>
            </a:pPr>
            <a:r>
              <a:rPr b="0" lang="en-US" sz="1400" spc="-1" strike="noStrike">
                <a:solidFill>
                  <a:srgbClr val="000000"/>
                </a:solidFill>
                <a:latin typeface="游明朝"/>
              </a:rPr>
              <a:t>&lt;フッター&gt;</a:t>
            </a:r>
            <a:endParaRPr b="0" lang="en-US" sz="1400" spc="-1" strike="noStrike">
              <a:solidFill>
                <a:srgbClr val="000000"/>
              </a:solidFill>
              <a:latin typeface="游明朝"/>
            </a:endParaRPr>
          </a:p>
        </p:txBody>
      </p:sp>
      <p:sp>
        <p:nvSpPr>
          <p:cNvPr id="3" name="PlaceHolder 4"/>
          <p:cNvSpPr>
            <a:spLocks noGrp="1"/>
          </p:cNvSpPr>
          <p:nvPr>
            <p:ph type="sldNum" idx="3"/>
          </p:nvPr>
        </p:nvSpPr>
        <p:spPr>
          <a:xfrm>
            <a:off x="4843440" y="9181440"/>
            <a:ext cx="1542600" cy="527040"/>
          </a:xfrm>
          <a:prstGeom prst="rect">
            <a:avLst/>
          </a:prstGeom>
          <a:noFill/>
          <a:ln w="0">
            <a:noFill/>
          </a:ln>
        </p:spPr>
        <p:txBody>
          <a:bodyPr anchor="ctr">
            <a:noAutofit/>
          </a:bodyPr>
          <a:lstStyle>
            <a:lvl1pPr indent="0" algn="r">
              <a:lnSpc>
                <a:spcPct val="100000"/>
              </a:lnSpc>
              <a:buNone/>
              <a:defRPr b="0" lang="en-US" sz="900" spc="-1" strike="noStrike">
                <a:solidFill>
                  <a:srgbClr val="8b8b8b"/>
                </a:solidFill>
                <a:latin typeface="Calibri"/>
              </a:defRPr>
            </a:lvl1pPr>
          </a:lstStyle>
          <a:p>
            <a:pPr indent="0" algn="r">
              <a:lnSpc>
                <a:spcPct val="100000"/>
              </a:lnSpc>
              <a:buNone/>
            </a:pPr>
            <a:fld id="{BB56202B-A5B0-4E90-9B39-EE5019FB9978}" type="slidenum">
              <a:rPr b="0" lang="en-US" sz="900" spc="-1" strike="noStrike">
                <a:solidFill>
                  <a:srgbClr val="8b8b8b"/>
                </a:solidFill>
                <a:latin typeface="Calibri"/>
              </a:rPr>
              <a:t>&lt;番号&gt;</a:t>
            </a:fld>
            <a:endParaRPr b="0" lang="en-US" sz="900" spc="-1" strike="noStrike">
              <a:solidFill>
                <a:srgbClr val="000000"/>
              </a:solidFill>
              <a:latin typeface="游明朝"/>
            </a:endParaRPr>
          </a:p>
        </p:txBody>
      </p:sp>
      <p:sp>
        <p:nvSpPr>
          <p:cNvPr id="4" name="PlaceHolder 5"/>
          <p:cNvSpPr>
            <a:spLocks noGrp="1"/>
          </p:cNvSpPr>
          <p:nvPr>
            <p:ph type="body"/>
          </p:nvPr>
        </p:nvSpPr>
        <p:spPr>
          <a:xfrm>
            <a:off x="342720" y="2317680"/>
            <a:ext cx="6171840" cy="57448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ja-JP" sz="2100" spc="-1" strike="noStrike">
                <a:solidFill>
                  <a:srgbClr val="000000"/>
                </a:solidFill>
                <a:latin typeface="Calibri"/>
              </a:rPr>
              <a:t>クリックしてアウトラインのテキストを編集</a:t>
            </a:r>
            <a:endParaRPr b="0" lang="en-US" sz="21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n-US" sz="1500" spc="-1" strike="noStrike">
                <a:solidFill>
                  <a:srgbClr val="000000"/>
                </a:solidFill>
                <a:latin typeface="Calibri"/>
              </a:rPr>
              <a:t>2</a:t>
            </a:r>
            <a:r>
              <a:rPr b="0" lang="ja-JP" sz="1500" spc="-1" strike="noStrike">
                <a:solidFill>
                  <a:srgbClr val="000000"/>
                </a:solidFill>
                <a:latin typeface="Calibri"/>
              </a:rPr>
              <a:t>レベル目のアウトライン</a:t>
            </a:r>
            <a:endParaRPr b="0" lang="en-US" sz="15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n-US" sz="1350" spc="-1" strike="noStrike">
                <a:solidFill>
                  <a:srgbClr val="000000"/>
                </a:solidFill>
                <a:latin typeface="Calibri"/>
              </a:rPr>
              <a:t>3</a:t>
            </a:r>
            <a:r>
              <a:rPr b="0" lang="ja-JP" sz="1350" spc="-1" strike="noStrike">
                <a:solidFill>
                  <a:srgbClr val="000000"/>
                </a:solidFill>
                <a:latin typeface="Calibri"/>
              </a:rPr>
              <a:t>レベル目のアウトライン</a:t>
            </a:r>
            <a:endParaRPr b="0" lang="en-US" sz="135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n-US" sz="1350" spc="-1" strike="noStrike">
                <a:solidFill>
                  <a:srgbClr val="000000"/>
                </a:solidFill>
                <a:latin typeface="Calibri"/>
              </a:rPr>
              <a:t>4</a:t>
            </a:r>
            <a:r>
              <a:rPr b="0" lang="ja-JP" sz="1350" spc="-1" strike="noStrike">
                <a:solidFill>
                  <a:srgbClr val="000000"/>
                </a:solidFill>
                <a:latin typeface="Calibri"/>
              </a:rPr>
              <a:t>レベル目のアウトライン</a:t>
            </a:r>
            <a:endParaRPr b="0" lang="en-US" sz="135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5</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6</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Calibri"/>
              </a:rPr>
              <a:t>7</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71600" y="527400"/>
            <a:ext cx="5914800" cy="1914480"/>
          </a:xfrm>
          <a:prstGeom prst="rect">
            <a:avLst/>
          </a:prstGeom>
          <a:noFill/>
          <a:ln w="0">
            <a:noFill/>
          </a:ln>
        </p:spPr>
        <p:txBody>
          <a:bodyPr anchor="ctr">
            <a:noAutofit/>
          </a:bodyPr>
          <a:p>
            <a:pPr indent="0">
              <a:lnSpc>
                <a:spcPct val="90000"/>
              </a:lnSpc>
              <a:buNone/>
            </a:pPr>
            <a:r>
              <a:rPr b="0" lang="ja-JP" sz="3300" spc="-1" strike="noStrike">
                <a:solidFill>
                  <a:srgbClr val="000000"/>
                </a:solidFill>
                <a:latin typeface="Calibri Light"/>
              </a:rPr>
              <a:t>マスター タイトルの書式設定</a:t>
            </a:r>
            <a:endParaRPr b="0" lang="en-US" sz="3300" spc="-1" strike="noStrike">
              <a:solidFill>
                <a:srgbClr val="000000"/>
              </a:solidFill>
              <a:latin typeface="Calibri"/>
            </a:endParaRPr>
          </a:p>
        </p:txBody>
      </p:sp>
      <p:sp>
        <p:nvSpPr>
          <p:cNvPr id="42" name="PlaceHolder 2"/>
          <p:cNvSpPr>
            <a:spLocks noGrp="1"/>
          </p:cNvSpPr>
          <p:nvPr>
            <p:ph type="body"/>
          </p:nvPr>
        </p:nvSpPr>
        <p:spPr>
          <a:xfrm>
            <a:off x="471600" y="2637000"/>
            <a:ext cx="5914800" cy="6284880"/>
          </a:xfrm>
          <a:prstGeom prst="rect">
            <a:avLst/>
          </a:prstGeom>
          <a:noFill/>
          <a:ln w="0">
            <a:noFill/>
          </a:ln>
        </p:spPr>
        <p:txBody>
          <a:bodyPr anchor="t">
            <a:noAutofit/>
          </a:bodyPr>
          <a:p>
            <a:pPr marL="171360" indent="-171360">
              <a:lnSpc>
                <a:spcPct val="90000"/>
              </a:lnSpc>
              <a:spcBef>
                <a:spcPts val="751"/>
              </a:spcBef>
              <a:buClr>
                <a:srgbClr val="000000"/>
              </a:buClr>
              <a:buFont typeface="Arial"/>
              <a:buChar char="•"/>
            </a:pPr>
            <a:r>
              <a:rPr b="0" lang="ja-JP" sz="2100" spc="-1" strike="noStrike">
                <a:solidFill>
                  <a:srgbClr val="000000"/>
                </a:solidFill>
                <a:latin typeface="Calibri"/>
              </a:rPr>
              <a:t>マスター テキストの書式設定</a:t>
            </a:r>
            <a:endParaRPr b="0" lang="en-US" sz="2100" spc="-1" strike="noStrike">
              <a:solidFill>
                <a:srgbClr val="000000"/>
              </a:solidFill>
              <a:latin typeface="Calibri"/>
            </a:endParaRPr>
          </a:p>
          <a:p>
            <a:pPr lvl="1" marL="514440" indent="-171360">
              <a:lnSpc>
                <a:spcPct val="90000"/>
              </a:lnSpc>
              <a:spcBef>
                <a:spcPts val="374"/>
              </a:spcBef>
              <a:buClr>
                <a:srgbClr val="000000"/>
              </a:buClr>
              <a:buFont typeface="Arial"/>
              <a:buChar char="•"/>
            </a:pPr>
            <a:r>
              <a:rPr b="0" lang="ja-JP" sz="1800" spc="-1" strike="noStrike">
                <a:solidFill>
                  <a:srgbClr val="000000"/>
                </a:solidFill>
                <a:latin typeface="Calibri"/>
              </a:rPr>
              <a:t>第 </a:t>
            </a:r>
            <a:r>
              <a:rPr b="0" lang="en-US" sz="1800" spc="-1" strike="noStrike">
                <a:solidFill>
                  <a:srgbClr val="000000"/>
                </a:solidFill>
                <a:latin typeface="Calibri"/>
              </a:rPr>
              <a:t>2 </a:t>
            </a:r>
            <a:r>
              <a:rPr b="0" lang="ja-JP" sz="1800" spc="-1" strike="noStrike">
                <a:solidFill>
                  <a:srgbClr val="000000"/>
                </a:solidFill>
                <a:latin typeface="Calibri"/>
              </a:rPr>
              <a:t>レベル</a:t>
            </a:r>
            <a:endParaRPr b="0" lang="en-US" sz="1800" spc="-1" strike="noStrike">
              <a:solidFill>
                <a:srgbClr val="000000"/>
              </a:solidFill>
              <a:latin typeface="Calibri"/>
            </a:endParaRPr>
          </a:p>
          <a:p>
            <a:pPr lvl="2" marL="857160" indent="-171360">
              <a:lnSpc>
                <a:spcPct val="90000"/>
              </a:lnSpc>
              <a:spcBef>
                <a:spcPts val="374"/>
              </a:spcBef>
              <a:buClr>
                <a:srgbClr val="000000"/>
              </a:buClr>
              <a:buFont typeface="Arial"/>
              <a:buChar char="•"/>
            </a:pPr>
            <a:r>
              <a:rPr b="0" lang="ja-JP" sz="1500" spc="-1" strike="noStrike">
                <a:solidFill>
                  <a:srgbClr val="000000"/>
                </a:solidFill>
                <a:latin typeface="Calibri"/>
              </a:rPr>
              <a:t>第 </a:t>
            </a:r>
            <a:r>
              <a:rPr b="0" lang="en-US" sz="1500" spc="-1" strike="noStrike">
                <a:solidFill>
                  <a:srgbClr val="000000"/>
                </a:solidFill>
                <a:latin typeface="Calibri"/>
              </a:rPr>
              <a:t>3 </a:t>
            </a:r>
            <a:r>
              <a:rPr b="0" lang="ja-JP" sz="1500" spc="-1" strike="noStrike">
                <a:solidFill>
                  <a:srgbClr val="000000"/>
                </a:solidFill>
                <a:latin typeface="Calibri"/>
              </a:rPr>
              <a:t>レベル</a:t>
            </a:r>
            <a:endParaRPr b="0" lang="en-US" sz="1500" spc="-1" strike="noStrike">
              <a:solidFill>
                <a:srgbClr val="000000"/>
              </a:solidFill>
              <a:latin typeface="Calibri"/>
            </a:endParaRPr>
          </a:p>
          <a:p>
            <a:pPr lvl="3" marL="1200240" indent="-171360">
              <a:lnSpc>
                <a:spcPct val="90000"/>
              </a:lnSpc>
              <a:spcBef>
                <a:spcPts val="374"/>
              </a:spcBef>
              <a:buClr>
                <a:srgbClr val="000000"/>
              </a:buClr>
              <a:buFont typeface="Arial"/>
              <a:buChar char="•"/>
            </a:pPr>
            <a:r>
              <a:rPr b="0" lang="ja-JP" sz="1350" spc="-1" strike="noStrike">
                <a:solidFill>
                  <a:srgbClr val="000000"/>
                </a:solidFill>
                <a:latin typeface="Calibri"/>
              </a:rPr>
              <a:t>第 </a:t>
            </a:r>
            <a:r>
              <a:rPr b="0" lang="en-US" sz="1350" spc="-1" strike="noStrike">
                <a:solidFill>
                  <a:srgbClr val="000000"/>
                </a:solidFill>
                <a:latin typeface="Calibri"/>
              </a:rPr>
              <a:t>4 </a:t>
            </a:r>
            <a:r>
              <a:rPr b="0" lang="ja-JP" sz="1350" spc="-1" strike="noStrike">
                <a:solidFill>
                  <a:srgbClr val="000000"/>
                </a:solidFill>
                <a:latin typeface="Calibri"/>
              </a:rPr>
              <a:t>レベル</a:t>
            </a:r>
            <a:endParaRPr b="0" lang="en-US" sz="1350" spc="-1" strike="noStrike">
              <a:solidFill>
                <a:srgbClr val="000000"/>
              </a:solidFill>
              <a:latin typeface="Calibri"/>
            </a:endParaRPr>
          </a:p>
          <a:p>
            <a:pPr lvl="4" marL="1542960" indent="-171360">
              <a:lnSpc>
                <a:spcPct val="90000"/>
              </a:lnSpc>
              <a:spcBef>
                <a:spcPts val="374"/>
              </a:spcBef>
              <a:buClr>
                <a:srgbClr val="000000"/>
              </a:buClr>
              <a:buFont typeface="Arial"/>
              <a:buChar char="•"/>
            </a:pPr>
            <a:r>
              <a:rPr b="0" lang="ja-JP" sz="1350" spc="-1" strike="noStrike">
                <a:solidFill>
                  <a:srgbClr val="000000"/>
                </a:solidFill>
                <a:latin typeface="Calibri"/>
              </a:rPr>
              <a:t>第 </a:t>
            </a:r>
            <a:r>
              <a:rPr b="0" lang="en-US" sz="1350" spc="-1" strike="noStrike">
                <a:solidFill>
                  <a:srgbClr val="000000"/>
                </a:solidFill>
                <a:latin typeface="Calibri"/>
              </a:rPr>
              <a:t>5 </a:t>
            </a:r>
            <a:r>
              <a:rPr b="0" lang="ja-JP" sz="1350" spc="-1" strike="noStrike">
                <a:solidFill>
                  <a:srgbClr val="000000"/>
                </a:solidFill>
                <a:latin typeface="Calibri"/>
              </a:rPr>
              <a:t>レベル</a:t>
            </a:r>
            <a:endParaRPr b="0" lang="en-US" sz="1350" spc="-1" strike="noStrike">
              <a:solidFill>
                <a:srgbClr val="000000"/>
              </a:solidFill>
              <a:latin typeface="Calibri"/>
            </a:endParaRPr>
          </a:p>
        </p:txBody>
      </p:sp>
      <p:sp>
        <p:nvSpPr>
          <p:cNvPr id="43" name="PlaceHolder 3"/>
          <p:cNvSpPr>
            <a:spLocks noGrp="1"/>
          </p:cNvSpPr>
          <p:nvPr>
            <p:ph type="dt" idx="4"/>
          </p:nvPr>
        </p:nvSpPr>
        <p:spPr>
          <a:xfrm>
            <a:off x="471600" y="9181440"/>
            <a:ext cx="1542600" cy="527040"/>
          </a:xfrm>
          <a:prstGeom prst="rect">
            <a:avLst/>
          </a:prstGeom>
          <a:noFill/>
          <a:ln w="0">
            <a:noFill/>
          </a:ln>
        </p:spPr>
        <p:txBody>
          <a:bodyPr anchor="ctr">
            <a:noAutofit/>
          </a:bodyPr>
          <a:lstStyle>
            <a:lvl1pPr indent="0">
              <a:lnSpc>
                <a:spcPct val="100000"/>
              </a:lnSpc>
              <a:buNone/>
              <a:defRPr b="0" lang="en-US" sz="900" spc="-1" strike="noStrike">
                <a:solidFill>
                  <a:srgbClr val="8b8b8b"/>
                </a:solidFill>
                <a:latin typeface="Calibri"/>
              </a:defRPr>
            </a:lvl1pPr>
          </a:lstStyle>
          <a:p>
            <a:pPr indent="0">
              <a:lnSpc>
                <a:spcPct val="100000"/>
              </a:lnSpc>
              <a:buNone/>
            </a:pPr>
            <a:r>
              <a:rPr b="0" lang="en-US" sz="900" spc="-1" strike="noStrike">
                <a:solidFill>
                  <a:srgbClr val="8b8b8b"/>
                </a:solidFill>
                <a:latin typeface="Calibri"/>
              </a:rPr>
              <a:t>&lt;日付/時刻&gt;</a:t>
            </a:r>
            <a:endParaRPr b="0" lang="en-US" sz="900" spc="-1" strike="noStrike">
              <a:solidFill>
                <a:srgbClr val="000000"/>
              </a:solidFill>
              <a:latin typeface="游明朝"/>
            </a:endParaRPr>
          </a:p>
        </p:txBody>
      </p:sp>
      <p:sp>
        <p:nvSpPr>
          <p:cNvPr id="44" name="PlaceHolder 4"/>
          <p:cNvSpPr>
            <a:spLocks noGrp="1"/>
          </p:cNvSpPr>
          <p:nvPr>
            <p:ph type="ftr" idx="5"/>
          </p:nvPr>
        </p:nvSpPr>
        <p:spPr>
          <a:xfrm>
            <a:off x="2271600" y="9181440"/>
            <a:ext cx="2314080" cy="527040"/>
          </a:xfrm>
          <a:prstGeom prst="rect">
            <a:avLst/>
          </a:prstGeom>
          <a:noFill/>
          <a:ln w="0">
            <a:noFill/>
          </a:ln>
        </p:spPr>
        <p:txBody>
          <a:bodyPr anchor="ctr">
            <a:noAutofit/>
          </a:bodyPr>
          <a:lstStyle>
            <a:lvl1pPr indent="0" algn="ctr">
              <a:buNone/>
              <a:defRPr b="0" lang="en-US" sz="1400" spc="-1" strike="noStrike">
                <a:solidFill>
                  <a:srgbClr val="000000"/>
                </a:solidFill>
                <a:latin typeface="游明朝"/>
              </a:defRPr>
            </a:lvl1pPr>
          </a:lstStyle>
          <a:p>
            <a:pPr indent="0" algn="ctr">
              <a:buNone/>
            </a:pPr>
            <a:r>
              <a:rPr b="0" lang="en-US" sz="1400" spc="-1" strike="noStrike">
                <a:solidFill>
                  <a:srgbClr val="000000"/>
                </a:solidFill>
                <a:latin typeface="游明朝"/>
              </a:rPr>
              <a:t>&lt;フッター&gt;</a:t>
            </a:r>
            <a:endParaRPr b="0" lang="en-US" sz="1400" spc="-1" strike="noStrike">
              <a:solidFill>
                <a:srgbClr val="000000"/>
              </a:solidFill>
              <a:latin typeface="游明朝"/>
            </a:endParaRPr>
          </a:p>
        </p:txBody>
      </p:sp>
      <p:sp>
        <p:nvSpPr>
          <p:cNvPr id="45" name="PlaceHolder 5"/>
          <p:cNvSpPr>
            <a:spLocks noGrp="1"/>
          </p:cNvSpPr>
          <p:nvPr>
            <p:ph type="sldNum" idx="6"/>
          </p:nvPr>
        </p:nvSpPr>
        <p:spPr>
          <a:xfrm>
            <a:off x="4843440" y="9181440"/>
            <a:ext cx="1542600" cy="527040"/>
          </a:xfrm>
          <a:prstGeom prst="rect">
            <a:avLst/>
          </a:prstGeom>
          <a:noFill/>
          <a:ln w="0">
            <a:noFill/>
          </a:ln>
        </p:spPr>
        <p:txBody>
          <a:bodyPr anchor="ctr">
            <a:noAutofit/>
          </a:bodyPr>
          <a:lstStyle>
            <a:lvl1pPr indent="0" algn="r">
              <a:lnSpc>
                <a:spcPct val="100000"/>
              </a:lnSpc>
              <a:buNone/>
              <a:defRPr b="0" lang="en-US" sz="900" spc="-1" strike="noStrike">
                <a:solidFill>
                  <a:srgbClr val="8b8b8b"/>
                </a:solidFill>
                <a:latin typeface="Calibri"/>
              </a:defRPr>
            </a:lvl1pPr>
          </a:lstStyle>
          <a:p>
            <a:pPr indent="0" algn="r">
              <a:lnSpc>
                <a:spcPct val="100000"/>
              </a:lnSpc>
              <a:buNone/>
            </a:pPr>
            <a:fld id="{FA7A49BD-5158-4C4D-A919-E27B61DE6288}" type="slidenum">
              <a:rPr b="0" lang="en-US" sz="900" spc="-1" strike="noStrike">
                <a:solidFill>
                  <a:srgbClr val="8b8b8b"/>
                </a:solidFill>
                <a:latin typeface="Calibri"/>
              </a:rPr>
              <a:t>&lt;番号&gt;</a:t>
            </a:fld>
            <a:endParaRPr b="0" lang="en-US" sz="900" spc="-1" strike="noStrike">
              <a:solidFill>
                <a:srgbClr val="000000"/>
              </a:solidFill>
              <a:latin typeface="游明朝"/>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6.png"/><Relationship Id="rId7" Type="http://schemas.openxmlformats.org/officeDocument/2006/relationships/image" Target="../media/image6.png"/><Relationship Id="rId8" Type="http://schemas.openxmlformats.org/officeDocument/2006/relationships/image" Target="../media/image7.wmf"/><Relationship Id="rId9" Type="http://schemas.openxmlformats.org/officeDocument/2006/relationships/image" Target="../media/image8.png"/><Relationship Id="rId10" Type="http://schemas.openxmlformats.org/officeDocument/2006/relationships/slideLayout" Target="../slideLayouts/slideLayout13.xml"/><Relationship Id="rId11" Type="http://schemas.openxmlformats.org/officeDocument/2006/relationships/notesSlide" Target="../notesSlides/notesSlide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図 16" descr=""/>
          <p:cNvPicPr/>
          <p:nvPr/>
        </p:nvPicPr>
        <p:blipFill>
          <a:blip r:embed="rId1"/>
          <a:stretch/>
        </p:blipFill>
        <p:spPr>
          <a:xfrm>
            <a:off x="6081120" y="7226640"/>
            <a:ext cx="789480" cy="591480"/>
          </a:xfrm>
          <a:prstGeom prst="rect">
            <a:avLst/>
          </a:prstGeom>
          <a:ln w="0">
            <a:noFill/>
          </a:ln>
        </p:spPr>
      </p:pic>
      <p:sp>
        <p:nvSpPr>
          <p:cNvPr id="89" name="正方形/長方形 5"/>
          <p:cNvSpPr/>
          <p:nvPr/>
        </p:nvSpPr>
        <p:spPr>
          <a:xfrm>
            <a:off x="117000" y="5307480"/>
            <a:ext cx="6623640" cy="15476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182520" indent="-182520">
              <a:lnSpc>
                <a:spcPct val="100000"/>
              </a:lnSpc>
              <a:tabLst>
                <a:tab algn="l" pos="0"/>
              </a:tabLst>
            </a:pPr>
            <a:endParaRPr b="0" lang="en-US" sz="1400" spc="-1" strike="noStrike">
              <a:solidFill>
                <a:srgbClr val="000000"/>
              </a:solidFill>
              <a:latin typeface="Arial"/>
            </a:endParaRPr>
          </a:p>
          <a:p>
            <a:pPr marL="182520" indent="-182520">
              <a:lnSpc>
                <a:spcPct val="100000"/>
              </a:lnSpc>
              <a:tabLst>
                <a:tab algn="l" pos="0"/>
              </a:tabLst>
            </a:pPr>
            <a:endParaRPr b="0" lang="en-US" sz="1400" spc="-1" strike="noStrike">
              <a:solidFill>
                <a:srgbClr val="000000"/>
              </a:solidFill>
              <a:latin typeface="Arial"/>
            </a:endParaRPr>
          </a:p>
        </p:txBody>
      </p:sp>
      <p:sp>
        <p:nvSpPr>
          <p:cNvPr id="90" name="正方形/長方形 7"/>
          <p:cNvSpPr/>
          <p:nvPr/>
        </p:nvSpPr>
        <p:spPr>
          <a:xfrm>
            <a:off x="27360" y="4865040"/>
            <a:ext cx="6816240" cy="35964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2000" spc="-1" strike="noStrike">
              <a:solidFill>
                <a:schemeClr val="lt1"/>
              </a:solidFill>
              <a:latin typeface="メイリオ"/>
              <a:ea typeface="メイリオ"/>
            </a:endParaRPr>
          </a:p>
        </p:txBody>
      </p:sp>
      <p:sp>
        <p:nvSpPr>
          <p:cNvPr id="91" name="正方形/長方形 6"/>
          <p:cNvSpPr/>
          <p:nvPr/>
        </p:nvSpPr>
        <p:spPr>
          <a:xfrm>
            <a:off x="32760" y="5338080"/>
            <a:ext cx="6831360" cy="1655640"/>
          </a:xfrm>
          <a:prstGeom prst="rect">
            <a:avLst/>
          </a:prstGeom>
          <a:noFill/>
          <a:ln w="28575">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gn="ctr">
              <a:lnSpc>
                <a:spcPct val="100000"/>
              </a:lnSpc>
            </a:pPr>
            <a:r>
              <a:rPr b="1" lang="ja-JP" sz="2000" spc="-1" strike="noStrike">
                <a:solidFill>
                  <a:srgbClr val="000000"/>
                </a:solidFill>
                <a:latin typeface="メイリオ"/>
                <a:ea typeface="メイリオ"/>
              </a:rPr>
              <a:t>支給対象となる世帯</a:t>
            </a:r>
            <a:r>
              <a:rPr b="0" lang="ja-JP" sz="1400" spc="-1" strike="noStrike">
                <a:solidFill>
                  <a:srgbClr val="000000"/>
                </a:solidFill>
                <a:latin typeface="メイリオ"/>
                <a:ea typeface="メイリオ"/>
              </a:rPr>
              <a:t>（</a:t>
            </a:r>
            <a:r>
              <a:rPr b="0" lang="ja-JP" sz="1400" spc="-1" strike="noStrike" u="sng">
                <a:solidFill>
                  <a:srgbClr val="000000"/>
                </a:solidFill>
                <a:uFillTx/>
                <a:latin typeface="メイリオ"/>
                <a:ea typeface="メイリオ"/>
              </a:rPr>
              <a:t>いずれか</a:t>
            </a:r>
            <a:r>
              <a:rPr b="0" lang="ja-JP" sz="1400" spc="-1" strike="noStrike">
                <a:solidFill>
                  <a:srgbClr val="000000"/>
                </a:solidFill>
                <a:latin typeface="メイリオ"/>
                <a:ea typeface="メイリオ"/>
              </a:rPr>
              <a:t>にあてはまる世帯）</a:t>
            </a:r>
            <a:endParaRPr b="0" lang="en-US" sz="1400" spc="-1" strike="noStrike">
              <a:solidFill>
                <a:srgbClr val="000000"/>
              </a:solidFill>
              <a:latin typeface="Arial"/>
            </a:endParaRPr>
          </a:p>
        </p:txBody>
      </p:sp>
      <p:sp>
        <p:nvSpPr>
          <p:cNvPr id="92" name="正方形/長方形 3"/>
          <p:cNvSpPr/>
          <p:nvPr/>
        </p:nvSpPr>
        <p:spPr>
          <a:xfrm>
            <a:off x="-9000" y="829440"/>
            <a:ext cx="6857640" cy="129564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p:style>
        <p:txBody>
          <a:bodyPr lIns="0" rIns="0" tIns="72000" bIns="36000" anchor="ctr">
            <a:noAutofit/>
          </a:bodyPr>
          <a:p>
            <a:pPr algn="ctr">
              <a:lnSpc>
                <a:spcPts val="2999"/>
              </a:lnSpc>
            </a:pPr>
            <a:endParaRPr b="1" lang="en-US" sz="2000" spc="299" strike="noStrike">
              <a:solidFill>
                <a:schemeClr val="lt1"/>
              </a:solidFill>
              <a:latin typeface="メイリオ"/>
              <a:ea typeface="メイリオ"/>
            </a:endParaRPr>
          </a:p>
        </p:txBody>
      </p:sp>
      <p:sp>
        <p:nvSpPr>
          <p:cNvPr id="93" name="正方形/長方形 4"/>
          <p:cNvSpPr/>
          <p:nvPr/>
        </p:nvSpPr>
        <p:spPr>
          <a:xfrm>
            <a:off x="54360" y="460080"/>
            <a:ext cx="41306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ja-JP" sz="1800" spc="29" strike="noStrike">
                <a:solidFill>
                  <a:srgbClr val="548235"/>
                </a:solidFill>
                <a:latin typeface="メイリオ"/>
                <a:ea typeface="メイリオ"/>
              </a:rPr>
              <a:t>住民税均等割非課税世帯等の皆さまへ</a:t>
            </a:r>
            <a:endParaRPr b="0" lang="en-US" sz="1800" spc="-1" strike="noStrike">
              <a:solidFill>
                <a:srgbClr val="000000"/>
              </a:solidFill>
              <a:latin typeface="Arial"/>
            </a:endParaRPr>
          </a:p>
        </p:txBody>
      </p:sp>
      <p:sp>
        <p:nvSpPr>
          <p:cNvPr id="94" name="正方形/長方形 12"/>
          <p:cNvSpPr/>
          <p:nvPr/>
        </p:nvSpPr>
        <p:spPr>
          <a:xfrm>
            <a:off x="323640" y="4865040"/>
            <a:ext cx="6519960" cy="35964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p:style>
        <p:txBody>
          <a:bodyPr lIns="90000" rIns="90000" tIns="72000" bIns="0" anchor="ctr">
            <a:noAutofit/>
          </a:bodyPr>
          <a:p>
            <a:pPr>
              <a:lnSpc>
                <a:spcPct val="100000"/>
              </a:lnSpc>
            </a:pPr>
            <a:r>
              <a:rPr b="1" lang="ja-JP" sz="2200" spc="199" strike="noStrike">
                <a:solidFill>
                  <a:srgbClr val="ffffff"/>
                </a:solidFill>
                <a:latin typeface="メイリオ"/>
                <a:ea typeface="メイリオ"/>
              </a:rPr>
              <a:t>支給対象と申請の有無</a:t>
            </a:r>
            <a:endParaRPr b="0" lang="en-US" sz="2200" spc="-1" strike="noStrike">
              <a:solidFill>
                <a:srgbClr val="000000"/>
              </a:solidFill>
              <a:latin typeface="Arial"/>
            </a:endParaRPr>
          </a:p>
        </p:txBody>
      </p:sp>
      <p:sp>
        <p:nvSpPr>
          <p:cNvPr id="95" name="正方形/長方形 1"/>
          <p:cNvSpPr/>
          <p:nvPr/>
        </p:nvSpPr>
        <p:spPr>
          <a:xfrm>
            <a:off x="118080" y="2196360"/>
            <a:ext cx="6623640" cy="1443600"/>
          </a:xfrm>
          <a:prstGeom prst="rect">
            <a:avLst/>
          </a:prstGeom>
          <a:solidFill>
            <a:schemeClr val="bg1"/>
          </a:solidFill>
          <a:ln w="0">
            <a:solidFill>
              <a:srgbClr val="70ad47"/>
            </a:solidFill>
            <a:prstDash val="dash"/>
          </a:ln>
        </p:spPr>
        <p:style>
          <a:lnRef idx="0"/>
          <a:fillRef idx="0"/>
          <a:effectRef idx="0"/>
          <a:fontRef idx="minor"/>
        </p:style>
        <p:txBody>
          <a:bodyPr lIns="90000" rIns="90000" tIns="72000" bIns="36000" anchor="ctr">
            <a:noAutofit/>
          </a:bodyPr>
          <a:p>
            <a:pPr marL="285840" indent="-285840">
              <a:lnSpc>
                <a:spcPct val="110000"/>
              </a:lnSpc>
              <a:buClr>
                <a:srgbClr val="ff0000"/>
              </a:buClr>
              <a:buFont typeface="Wingdings" charset="2"/>
              <a:buChar char=""/>
            </a:pPr>
            <a:r>
              <a:rPr b="0" lang="ja-JP" sz="1550" spc="-1" strike="noStrike" u="sng">
                <a:solidFill>
                  <a:srgbClr val="ff0000"/>
                </a:solidFill>
                <a:uFillTx/>
                <a:latin typeface="メイリオ"/>
                <a:ea typeface="メイリオ"/>
              </a:rPr>
              <a:t>物価高騰重点対策世帯追加支援給付金（１世帯あたり７万円）</a:t>
            </a:r>
            <a:r>
              <a:rPr b="0" lang="ja-JP" sz="1550" spc="-1" strike="noStrike">
                <a:solidFill>
                  <a:srgbClr val="000000"/>
                </a:solidFill>
                <a:latin typeface="メイリオ"/>
                <a:ea typeface="メイリオ"/>
              </a:rPr>
              <a:t>は、住民税均等割非課税世帯や、予期せず令和５年１月から</a:t>
            </a:r>
            <a:r>
              <a:rPr b="0" lang="en-US" sz="1550" spc="-1" strike="noStrike">
                <a:solidFill>
                  <a:srgbClr val="000000"/>
                </a:solidFill>
                <a:latin typeface="メイリオ"/>
                <a:ea typeface="メイリオ"/>
              </a:rPr>
              <a:t>12</a:t>
            </a:r>
            <a:r>
              <a:rPr b="0" lang="ja-JP" sz="1550" spc="-1" strike="noStrike">
                <a:solidFill>
                  <a:srgbClr val="000000"/>
                </a:solidFill>
                <a:latin typeface="メイリオ"/>
                <a:ea typeface="メイリオ"/>
              </a:rPr>
              <a:t>月までに家計急変のあった世帯を支援する給付金です。</a:t>
            </a:r>
            <a:endParaRPr b="0" lang="en-US" sz="1550" spc="-1" strike="noStrike">
              <a:solidFill>
                <a:srgbClr val="000000"/>
              </a:solidFill>
              <a:latin typeface="Arial"/>
            </a:endParaRPr>
          </a:p>
          <a:p>
            <a:pPr marL="285840" indent="-285840">
              <a:lnSpc>
                <a:spcPct val="110000"/>
              </a:lnSpc>
              <a:spcBef>
                <a:spcPts val="601"/>
              </a:spcBef>
              <a:buClr>
                <a:srgbClr val="000000"/>
              </a:buClr>
              <a:buFont typeface="Wingdings" charset="2"/>
              <a:buChar char=""/>
            </a:pPr>
            <a:r>
              <a:rPr b="0" lang="ja-JP" sz="1550" spc="-1" strike="noStrike">
                <a:solidFill>
                  <a:srgbClr val="000000"/>
                </a:solidFill>
                <a:latin typeface="メイリオ"/>
                <a:ea typeface="メイリオ"/>
              </a:rPr>
              <a:t>給付金を受給するためには、</a:t>
            </a:r>
            <a:r>
              <a:rPr b="0" lang="ja-JP" sz="1550" spc="97" strike="noStrike" u="sng">
                <a:solidFill>
                  <a:srgbClr val="ff0000"/>
                </a:solidFill>
                <a:uFillTx/>
                <a:latin typeface="メイリオ"/>
                <a:ea typeface="メイリオ"/>
              </a:rPr>
              <a:t>手続きが必要</a:t>
            </a:r>
            <a:r>
              <a:rPr b="0" lang="ja-JP" sz="1550" spc="-1" strike="noStrike">
                <a:solidFill>
                  <a:srgbClr val="000000"/>
                </a:solidFill>
                <a:latin typeface="メイリオ"/>
                <a:ea typeface="メイリオ"/>
              </a:rPr>
              <a:t>です。</a:t>
            </a:r>
            <a:endParaRPr b="0" lang="en-US" sz="1550" spc="-1" strike="noStrike">
              <a:solidFill>
                <a:srgbClr val="000000"/>
              </a:solidFill>
              <a:latin typeface="Arial"/>
            </a:endParaRPr>
          </a:p>
        </p:txBody>
      </p:sp>
      <p:sp>
        <p:nvSpPr>
          <p:cNvPr id="96" name="角丸四角形 2"/>
          <p:cNvSpPr/>
          <p:nvPr/>
        </p:nvSpPr>
        <p:spPr>
          <a:xfrm>
            <a:off x="188280" y="5741640"/>
            <a:ext cx="3095640" cy="971640"/>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p:style>
        <p:txBody>
          <a:bodyPr lIns="0" rIns="0" tIns="45000" bIns="45000" anchor="ctr">
            <a:noAutofit/>
          </a:bodyPr>
          <a:p>
            <a:pPr algn="ctr">
              <a:lnSpc>
                <a:spcPct val="110000"/>
              </a:lnSpc>
            </a:pPr>
            <a:r>
              <a:rPr b="0" lang="ja-JP" sz="1600" spc="-1" strike="noStrike">
                <a:solidFill>
                  <a:srgbClr val="000000"/>
                </a:solidFill>
                <a:latin typeface="メイリオ"/>
                <a:ea typeface="メイリオ"/>
              </a:rPr>
              <a:t>世帯全員の令和５年度</a:t>
            </a:r>
            <a:br>
              <a:rPr sz="1600"/>
            </a:br>
            <a:r>
              <a:rPr b="1" lang="ja-JP" sz="1800" spc="-1" strike="noStrike">
                <a:solidFill>
                  <a:srgbClr val="ff0000"/>
                </a:solidFill>
                <a:latin typeface="メイリオ"/>
                <a:ea typeface="メイリオ"/>
              </a:rPr>
              <a:t>「住民税均等割が非課税」</a:t>
            </a:r>
            <a:br>
              <a:rPr sz="1800"/>
            </a:br>
            <a:r>
              <a:rPr b="0" lang="ja-JP" sz="1600" spc="-1" strike="noStrike">
                <a:solidFill>
                  <a:srgbClr val="000000"/>
                </a:solidFill>
                <a:latin typeface="メイリオ"/>
                <a:ea typeface="メイリオ"/>
              </a:rPr>
              <a:t>の世帯</a:t>
            </a:r>
            <a:endParaRPr b="0" lang="en-US" sz="1600" spc="-1" strike="noStrike">
              <a:solidFill>
                <a:srgbClr val="000000"/>
              </a:solidFill>
              <a:latin typeface="Arial"/>
            </a:endParaRPr>
          </a:p>
        </p:txBody>
      </p:sp>
      <p:sp>
        <p:nvSpPr>
          <p:cNvPr id="97" name="角丸四角形 23"/>
          <p:cNvSpPr/>
          <p:nvPr/>
        </p:nvSpPr>
        <p:spPr>
          <a:xfrm>
            <a:off x="3573720" y="5741640"/>
            <a:ext cx="3095640" cy="971640"/>
          </a:xfrm>
          <a:prstGeom prst="roundRect">
            <a:avLst>
              <a:gd name="adj" fmla="val 7848"/>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p:style>
        <p:txBody>
          <a:bodyPr lIns="0" rIns="0" tIns="45000" bIns="45000" anchor="ctr">
            <a:noAutofit/>
          </a:bodyPr>
          <a:p>
            <a:pPr algn="ctr">
              <a:lnSpc>
                <a:spcPct val="110000"/>
              </a:lnSpc>
            </a:pPr>
            <a:r>
              <a:rPr b="0" lang="ja-JP" sz="1600" spc="-1" strike="noStrike">
                <a:solidFill>
                  <a:srgbClr val="000000"/>
                </a:solidFill>
                <a:latin typeface="メイリオ"/>
                <a:ea typeface="メイリオ"/>
              </a:rPr>
              <a:t>令和５年１月～</a:t>
            </a:r>
            <a:r>
              <a:rPr b="0" lang="en-US" sz="1600" spc="-1" strike="noStrike">
                <a:solidFill>
                  <a:srgbClr val="000000"/>
                </a:solidFill>
                <a:latin typeface="メイリオ"/>
                <a:ea typeface="メイリオ"/>
              </a:rPr>
              <a:t>12</a:t>
            </a:r>
            <a:r>
              <a:rPr b="0" lang="ja-JP" sz="1600" spc="-1" strike="noStrike">
                <a:solidFill>
                  <a:srgbClr val="000000"/>
                </a:solidFill>
                <a:latin typeface="メイリオ"/>
                <a:ea typeface="メイリオ"/>
              </a:rPr>
              <a:t>月の収入が</a:t>
            </a:r>
            <a:br>
              <a:rPr sz="1600"/>
            </a:br>
            <a:r>
              <a:rPr b="0" lang="ja-JP" sz="1600" spc="-1" strike="noStrike">
                <a:solidFill>
                  <a:srgbClr val="000000"/>
                </a:solidFill>
                <a:latin typeface="メイリオ"/>
                <a:ea typeface="メイリオ"/>
              </a:rPr>
              <a:t>減少し</a:t>
            </a:r>
            <a:r>
              <a:rPr b="1" lang="ja-JP" sz="1800" spc="-1" strike="noStrike">
                <a:solidFill>
                  <a:srgbClr val="ff0000"/>
                </a:solidFill>
                <a:latin typeface="メイリオ"/>
                <a:ea typeface="メイリオ"/>
              </a:rPr>
              <a:t>「住民税非課税相当」</a:t>
            </a:r>
            <a:br>
              <a:rPr sz="1800"/>
            </a:br>
            <a:r>
              <a:rPr b="0" lang="ja-JP" sz="1600" spc="-1" strike="noStrike">
                <a:solidFill>
                  <a:srgbClr val="000000"/>
                </a:solidFill>
                <a:latin typeface="メイリオ"/>
                <a:ea typeface="メイリオ"/>
              </a:rPr>
              <a:t>の収入となった世帯</a:t>
            </a:r>
            <a:r>
              <a:rPr b="0" lang="en-US" sz="1200" spc="-1" strike="noStrike">
                <a:solidFill>
                  <a:srgbClr val="000000"/>
                </a:solidFill>
                <a:latin typeface="メイリオ"/>
                <a:ea typeface="メイリオ"/>
              </a:rPr>
              <a:t>(</a:t>
            </a:r>
            <a:r>
              <a:rPr b="0" lang="ja-JP" sz="1200" spc="-1" strike="noStrike">
                <a:solidFill>
                  <a:srgbClr val="000000"/>
                </a:solidFill>
                <a:latin typeface="メイリオ"/>
                <a:ea typeface="メイリオ"/>
              </a:rPr>
              <a:t>家計急変世帯</a:t>
            </a:r>
            <a:r>
              <a:rPr b="0" lang="en-US" sz="1200" spc="-1" strike="noStrike">
                <a:solidFill>
                  <a:srgbClr val="000000"/>
                </a:solidFill>
                <a:latin typeface="メイリオ"/>
                <a:ea typeface="メイリオ"/>
              </a:rPr>
              <a:t>)</a:t>
            </a:r>
            <a:endParaRPr b="0" lang="en-US" sz="1200" spc="-1" strike="noStrike">
              <a:solidFill>
                <a:srgbClr val="000000"/>
              </a:solidFill>
              <a:latin typeface="Arial"/>
            </a:endParaRPr>
          </a:p>
        </p:txBody>
      </p:sp>
      <p:sp>
        <p:nvSpPr>
          <p:cNvPr id="98" name="下矢印 8"/>
          <p:cNvSpPr/>
          <p:nvPr/>
        </p:nvSpPr>
        <p:spPr>
          <a:xfrm>
            <a:off x="1141920" y="6716160"/>
            <a:ext cx="1188360" cy="395640"/>
          </a:xfrm>
          <a:prstGeom prst="downArrow">
            <a:avLst>
              <a:gd name="adj1" fmla="val 50000"/>
              <a:gd name="adj2" fmla="val 52764"/>
            </a:avLst>
          </a:prstGeom>
          <a:solidFill>
            <a:srgbClr val="548235"/>
          </a:solidFill>
          <a:ln w="22225">
            <a:noFill/>
          </a:ln>
        </p:spPr>
        <p:style>
          <a:lnRef idx="2">
            <a:schemeClr val="dk1">
              <a:shade val="50000"/>
            </a:schemeClr>
          </a:lnRef>
          <a:fillRef idx="1">
            <a:schemeClr val="dk1"/>
          </a:fillRef>
          <a:effectRef idx="0">
            <a:schemeClr val="dk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Calibri"/>
            </a:endParaRPr>
          </a:p>
        </p:txBody>
      </p:sp>
      <p:sp>
        <p:nvSpPr>
          <p:cNvPr id="99" name="下矢印 24"/>
          <p:cNvSpPr/>
          <p:nvPr/>
        </p:nvSpPr>
        <p:spPr>
          <a:xfrm>
            <a:off x="4527360" y="6716160"/>
            <a:ext cx="1188360" cy="395640"/>
          </a:xfrm>
          <a:prstGeom prst="downArrow">
            <a:avLst>
              <a:gd name="adj1" fmla="val 50000"/>
              <a:gd name="adj2" fmla="val 52764"/>
            </a:avLst>
          </a:prstGeom>
          <a:solidFill>
            <a:srgbClr val="548235"/>
          </a:solidFill>
          <a:ln>
            <a:noFill/>
          </a:ln>
        </p:spPr>
        <p:style>
          <a:lnRef idx="2">
            <a:schemeClr val="dk1">
              <a:shade val="50000"/>
            </a:schemeClr>
          </a:lnRef>
          <a:fillRef idx="1">
            <a:schemeClr val="dk1"/>
          </a:fillRef>
          <a:effectRef idx="0">
            <a:schemeClr val="dk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Calibri"/>
            </a:endParaRPr>
          </a:p>
        </p:txBody>
      </p:sp>
      <p:sp>
        <p:nvSpPr>
          <p:cNvPr id="100" name="正方形/長方形 9"/>
          <p:cNvSpPr/>
          <p:nvPr/>
        </p:nvSpPr>
        <p:spPr>
          <a:xfrm>
            <a:off x="117000" y="7146360"/>
            <a:ext cx="3239640" cy="2208240"/>
          </a:xfrm>
          <a:prstGeom prst="rect">
            <a:avLst/>
          </a:prstGeom>
          <a:noFill/>
          <a:ln w="28575">
            <a:solidFill>
              <a:srgbClr val="548235"/>
            </a:solidFill>
          </a:ln>
        </p:spPr>
        <p:style>
          <a:lnRef idx="2">
            <a:schemeClr val="accent2"/>
          </a:lnRef>
          <a:fillRef idx="1">
            <a:schemeClr val="lt1"/>
          </a:fillRef>
          <a:effectRef idx="0">
            <a:schemeClr val="accent2"/>
          </a:effectRef>
          <a:fontRef idx="minor"/>
        </p:style>
        <p:txBody>
          <a:bodyPr lIns="36000" rIns="36000" tIns="144000" bIns="45000" anchor="t">
            <a:noAutofit/>
          </a:bodyPr>
          <a:p>
            <a:pPr algn="ctr">
              <a:lnSpc>
                <a:spcPct val="110000"/>
              </a:lnSpc>
            </a:pPr>
            <a:r>
              <a:rPr b="0" lang="ja-JP" sz="1600" spc="-1" strike="noStrike">
                <a:solidFill>
                  <a:srgbClr val="000000"/>
                </a:solidFill>
                <a:latin typeface="メイリオ"/>
                <a:ea typeface="メイリオ"/>
              </a:rPr>
              <a:t>役場から確認書が届きます</a:t>
            </a:r>
            <a:endParaRPr b="0" lang="en-US" sz="1600" spc="-1" strike="noStrike">
              <a:solidFill>
                <a:srgbClr val="000000"/>
              </a:solidFill>
              <a:latin typeface="Arial"/>
            </a:endParaRPr>
          </a:p>
          <a:p>
            <a:pPr algn="ctr">
              <a:lnSpc>
                <a:spcPct val="110000"/>
              </a:lnSpc>
            </a:pPr>
            <a:r>
              <a:rPr b="0" lang="ja-JP" sz="1600" spc="-1" strike="noStrike">
                <a:solidFill>
                  <a:srgbClr val="000000"/>
                </a:solidFill>
                <a:latin typeface="メイリオ"/>
                <a:ea typeface="メイリオ"/>
              </a:rPr>
              <a:t>（要返送）</a:t>
            </a:r>
            <a:endParaRPr b="0" lang="en-US" sz="1600" spc="-1" strike="noStrike">
              <a:solidFill>
                <a:srgbClr val="000000"/>
              </a:solidFill>
              <a:latin typeface="Arial"/>
            </a:endParaRPr>
          </a:p>
          <a:p>
            <a:pPr algn="ctr">
              <a:lnSpc>
                <a:spcPct val="110000"/>
              </a:lnSpc>
            </a:pPr>
            <a:r>
              <a:rPr b="1" lang="ja-JP" sz="1200" spc="-1" strike="noStrike">
                <a:solidFill>
                  <a:schemeClr val="dk1"/>
                </a:solidFill>
                <a:latin typeface="メイリオ"/>
                <a:ea typeface="メイリオ"/>
              </a:rPr>
              <a:t>申請期間：令和６年３月８日（金）</a:t>
            </a:r>
            <a:endParaRPr b="0" lang="en-US" sz="1200" spc="-1" strike="noStrike">
              <a:solidFill>
                <a:srgbClr val="000000"/>
              </a:solidFill>
              <a:latin typeface="Arial"/>
            </a:endParaRPr>
          </a:p>
          <a:p>
            <a:pPr algn="ctr">
              <a:lnSpc>
                <a:spcPct val="110000"/>
              </a:lnSpc>
            </a:pPr>
            <a:r>
              <a:rPr b="0" lang="en-US" sz="1200" spc="-1" strike="noStrike">
                <a:solidFill>
                  <a:srgbClr val="000000"/>
                </a:solidFill>
                <a:latin typeface="メイリオ"/>
                <a:ea typeface="メイリオ"/>
              </a:rPr>
              <a:t>※</a:t>
            </a:r>
            <a:r>
              <a:rPr b="0" lang="ja-JP" sz="1200" spc="-1" strike="noStrike">
                <a:solidFill>
                  <a:srgbClr val="000000"/>
                </a:solidFill>
                <a:latin typeface="メイリオ"/>
                <a:ea typeface="メイリオ"/>
              </a:rPr>
              <a:t>一部申請が必要な場合があります</a:t>
            </a:r>
            <a:endParaRPr b="0" lang="en-US" sz="1200" spc="-1" strike="noStrike">
              <a:solidFill>
                <a:srgbClr val="000000"/>
              </a:solidFill>
              <a:latin typeface="Arial"/>
            </a:endParaRPr>
          </a:p>
          <a:p>
            <a:pPr>
              <a:lnSpc>
                <a:spcPct val="110000"/>
              </a:lnSpc>
            </a:pPr>
            <a:r>
              <a:rPr b="0" lang="ja-JP" sz="1200" spc="-1" strike="noStrike">
                <a:solidFill>
                  <a:srgbClr val="000000"/>
                </a:solidFill>
                <a:latin typeface="メイリオ"/>
                <a:ea typeface="メイリオ"/>
              </a:rPr>
              <a:t>　</a:t>
            </a:r>
            <a:r>
              <a:rPr b="0" lang="ja-JP" sz="1000" spc="-1" strike="noStrike" u="sng">
                <a:solidFill>
                  <a:srgbClr val="000000"/>
                </a:solidFill>
                <a:uFillTx/>
                <a:latin typeface="メイリオ"/>
                <a:ea typeface="メイリオ"/>
              </a:rPr>
              <a:t>（令和５年</a:t>
            </a:r>
            <a:r>
              <a:rPr b="0" lang="en-US" sz="1000" spc="-1" strike="noStrike" u="sng">
                <a:solidFill>
                  <a:srgbClr val="000000"/>
                </a:solidFill>
                <a:uFillTx/>
                <a:latin typeface="メイリオ"/>
                <a:ea typeface="メイリオ"/>
              </a:rPr>
              <a:t>12</a:t>
            </a:r>
            <a:r>
              <a:rPr b="0" lang="ja-JP" sz="1000" spc="-1" strike="noStrike" u="sng">
                <a:solidFill>
                  <a:srgbClr val="000000"/>
                </a:solidFill>
                <a:uFillTx/>
                <a:latin typeface="メイリオ"/>
                <a:ea typeface="メイリオ"/>
              </a:rPr>
              <a:t>月１日時点で住民登録のある世帯）</a:t>
            </a:r>
            <a:endParaRPr b="0" lang="en-US" sz="1000" spc="-1" strike="noStrike">
              <a:solidFill>
                <a:srgbClr val="000000"/>
              </a:solidFill>
              <a:latin typeface="Arial"/>
            </a:endParaRPr>
          </a:p>
          <a:p>
            <a:pPr algn="ctr">
              <a:lnSpc>
                <a:spcPct val="110000"/>
              </a:lnSpc>
            </a:pPr>
            <a:endParaRPr b="0" lang="en-US" sz="1200" spc="-1" strike="noStrike">
              <a:solidFill>
                <a:srgbClr val="000000"/>
              </a:solidFill>
              <a:latin typeface="Arial"/>
            </a:endParaRPr>
          </a:p>
        </p:txBody>
      </p:sp>
      <p:sp>
        <p:nvSpPr>
          <p:cNvPr id="101" name="正方形/長方形 32"/>
          <p:cNvSpPr/>
          <p:nvPr/>
        </p:nvSpPr>
        <p:spPr>
          <a:xfrm>
            <a:off x="-9000" y="9527040"/>
            <a:ext cx="6875640" cy="3027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0" lang="ja-JP" sz="1400" spc="49" strike="noStrike">
                <a:solidFill>
                  <a:srgbClr val="000000"/>
                </a:solidFill>
                <a:latin typeface="メイリオ"/>
                <a:ea typeface="メイリオ"/>
              </a:rPr>
              <a:t>支給手続きや支給要件の詳細は裏面をご確認ください。</a:t>
            </a:r>
            <a:endParaRPr b="0" lang="en-US" sz="1400" spc="-1" strike="noStrike">
              <a:solidFill>
                <a:srgbClr val="000000"/>
              </a:solidFill>
              <a:latin typeface="Arial"/>
            </a:endParaRPr>
          </a:p>
        </p:txBody>
      </p:sp>
      <p:sp>
        <p:nvSpPr>
          <p:cNvPr id="102" name="正方形/長方形 37"/>
          <p:cNvSpPr/>
          <p:nvPr/>
        </p:nvSpPr>
        <p:spPr>
          <a:xfrm>
            <a:off x="3506760" y="7146360"/>
            <a:ext cx="3239640" cy="2208240"/>
          </a:xfrm>
          <a:prstGeom prst="rect">
            <a:avLst/>
          </a:prstGeom>
          <a:noFill/>
          <a:ln w="28575">
            <a:solidFill>
              <a:srgbClr val="548235"/>
            </a:solidFill>
          </a:ln>
        </p:spPr>
        <p:style>
          <a:lnRef idx="2">
            <a:schemeClr val="accent2"/>
          </a:lnRef>
          <a:fillRef idx="1">
            <a:schemeClr val="lt1"/>
          </a:fillRef>
          <a:effectRef idx="0">
            <a:schemeClr val="accent2"/>
          </a:effectRef>
          <a:fontRef idx="minor"/>
        </p:style>
        <p:txBody>
          <a:bodyPr lIns="36000" rIns="36000" tIns="540000" bIns="45000" anchor="t">
            <a:noAutofit/>
          </a:bodyPr>
          <a:p>
            <a:pPr>
              <a:lnSpc>
                <a:spcPct val="110000"/>
              </a:lnSpc>
            </a:pPr>
            <a:r>
              <a:rPr b="0" lang="ja-JP" sz="1400" spc="-1" strike="noStrike">
                <a:solidFill>
                  <a:schemeClr val="dk1"/>
                </a:solidFill>
                <a:latin typeface="メイリオ"/>
                <a:ea typeface="メイリオ"/>
              </a:rPr>
              <a:t>　</a:t>
            </a:r>
            <a:r>
              <a:rPr b="1" lang="ja-JP" sz="1200" spc="-1" strike="noStrike">
                <a:solidFill>
                  <a:schemeClr val="dk1"/>
                </a:solidFill>
                <a:latin typeface="メイリオ"/>
                <a:ea typeface="メイリオ"/>
              </a:rPr>
              <a:t>申請期間：令和６年３月８日（金）</a:t>
            </a:r>
            <a:endParaRPr b="0" lang="en-US" sz="1200" spc="-1" strike="noStrike">
              <a:solidFill>
                <a:srgbClr val="000000"/>
              </a:solidFill>
              <a:latin typeface="Arial"/>
            </a:endParaRPr>
          </a:p>
          <a:p>
            <a:pPr>
              <a:lnSpc>
                <a:spcPct val="110000"/>
              </a:lnSpc>
              <a:spcBef>
                <a:spcPts val="601"/>
              </a:spcBef>
            </a:pPr>
            <a:r>
              <a:rPr b="0" lang="ja-JP" sz="1200" spc="-1" strike="noStrike">
                <a:solidFill>
                  <a:schemeClr val="dk1"/>
                </a:solidFill>
                <a:latin typeface="メイリオ"/>
                <a:ea typeface="メイリオ"/>
              </a:rPr>
              <a:t>　</a:t>
            </a:r>
            <a:r>
              <a:rPr b="0" lang="ja-JP" sz="1050" spc="-1" strike="noStrike" u="sng">
                <a:solidFill>
                  <a:srgbClr val="000000"/>
                </a:solidFill>
                <a:uFillTx/>
                <a:latin typeface="メイリオ"/>
                <a:ea typeface="メイリオ"/>
              </a:rPr>
              <a:t>（令和５年</a:t>
            </a:r>
            <a:r>
              <a:rPr b="0" lang="en-US" sz="1050" spc="-1" strike="noStrike" u="sng">
                <a:solidFill>
                  <a:srgbClr val="000000"/>
                </a:solidFill>
                <a:uFillTx/>
                <a:latin typeface="メイリオ"/>
                <a:ea typeface="メイリオ"/>
              </a:rPr>
              <a:t>12</a:t>
            </a:r>
            <a:r>
              <a:rPr b="0" lang="ja-JP" sz="1050" spc="-1" strike="noStrike" u="sng">
                <a:solidFill>
                  <a:srgbClr val="000000"/>
                </a:solidFill>
                <a:uFillTx/>
                <a:latin typeface="メイリオ"/>
                <a:ea typeface="メイリオ"/>
              </a:rPr>
              <a:t>月１日時点で住民登録のある世帯）</a:t>
            </a:r>
            <a:endParaRPr b="0" lang="en-US" sz="1050" spc="-1" strike="noStrike">
              <a:solidFill>
                <a:srgbClr val="000000"/>
              </a:solidFill>
              <a:latin typeface="Arial"/>
            </a:endParaRPr>
          </a:p>
        </p:txBody>
      </p:sp>
      <p:sp>
        <p:nvSpPr>
          <p:cNvPr id="103" name="正方形/長方形 25"/>
          <p:cNvSpPr/>
          <p:nvPr/>
        </p:nvSpPr>
        <p:spPr>
          <a:xfrm>
            <a:off x="4115160" y="7244640"/>
            <a:ext cx="2038320" cy="376200"/>
          </a:xfrm>
          <a:prstGeom prst="rect">
            <a:avLst/>
          </a:prstGeom>
          <a:solidFill>
            <a:srgbClr val="ff0000"/>
          </a:solidFill>
          <a:ln w="28575">
            <a:noFill/>
          </a:ln>
        </p:spPr>
        <p:style>
          <a:lnRef idx="0"/>
          <a:fillRef idx="0"/>
          <a:effectRef idx="0"/>
          <a:fontRef idx="minor"/>
        </p:style>
        <p:txBody>
          <a:bodyPr wrap="none" lIns="90000" rIns="90000" tIns="72000" bIns="0" anchor="ctr">
            <a:spAutoFit/>
          </a:bodyPr>
          <a:p>
            <a:pPr algn="ctr">
              <a:lnSpc>
                <a:spcPct val="100000"/>
              </a:lnSpc>
            </a:pPr>
            <a:r>
              <a:rPr b="1" lang="ja-JP" sz="2000" spc="97" strike="noStrike">
                <a:solidFill>
                  <a:srgbClr val="ffffff"/>
                </a:solidFill>
                <a:latin typeface="メイリオ"/>
                <a:ea typeface="メイリオ"/>
              </a:rPr>
              <a:t>申請が必要です</a:t>
            </a:r>
            <a:endParaRPr b="0" lang="en-US" sz="2000" spc="-1" strike="noStrike">
              <a:solidFill>
                <a:srgbClr val="000000"/>
              </a:solidFill>
              <a:latin typeface="Arial"/>
            </a:endParaRPr>
          </a:p>
        </p:txBody>
      </p:sp>
      <p:sp>
        <p:nvSpPr>
          <p:cNvPr id="104" name="正方形/長方形 41"/>
          <p:cNvSpPr/>
          <p:nvPr/>
        </p:nvSpPr>
        <p:spPr>
          <a:xfrm>
            <a:off x="233640" y="8912520"/>
            <a:ext cx="3023640" cy="320400"/>
          </a:xfrm>
          <a:prstGeom prst="rect">
            <a:avLst/>
          </a:prstGeom>
          <a:solidFill>
            <a:schemeClr val="accent4">
              <a:lumMod val="60000"/>
              <a:lumOff val="40000"/>
            </a:schemeClr>
          </a:solidFill>
          <a:ln w="12700">
            <a:noFill/>
          </a:ln>
        </p:spPr>
        <p:style>
          <a:lnRef idx="0"/>
          <a:fillRef idx="0"/>
          <a:effectRef idx="0"/>
          <a:fontRef idx="minor"/>
        </p:style>
        <p:txBody>
          <a:bodyPr lIns="90000" rIns="90000" tIns="72000" bIns="36000" anchor="ctr">
            <a:spAutoFit/>
          </a:bodyPr>
          <a:p>
            <a:pPr algn="ctr">
              <a:lnSpc>
                <a:spcPct val="100000"/>
              </a:lnSpc>
            </a:pPr>
            <a:r>
              <a:rPr b="1" lang="ja-JP" sz="1400" spc="49" strike="noStrike">
                <a:solidFill>
                  <a:srgbClr val="000000"/>
                </a:solidFill>
                <a:latin typeface="メイリオ"/>
                <a:ea typeface="メイリオ"/>
              </a:rPr>
              <a:t>詳しくは裏面「</a:t>
            </a:r>
            <a:r>
              <a:rPr b="1" lang="en-US" sz="1400" spc="49" strike="noStrike">
                <a:solidFill>
                  <a:srgbClr val="000000"/>
                </a:solidFill>
                <a:latin typeface="メイリオ"/>
                <a:ea typeface="メイリオ"/>
              </a:rPr>
              <a:t>I</a:t>
            </a:r>
            <a:r>
              <a:rPr b="1" lang="ja-JP" sz="1400" spc="49" strike="noStrike">
                <a:solidFill>
                  <a:srgbClr val="000000"/>
                </a:solidFill>
                <a:latin typeface="メイリオ"/>
                <a:ea typeface="メイリオ"/>
              </a:rPr>
              <a:t>」へ</a:t>
            </a:r>
            <a:endParaRPr b="0" lang="en-US" sz="1400" spc="-1" strike="noStrike">
              <a:solidFill>
                <a:srgbClr val="000000"/>
              </a:solidFill>
              <a:latin typeface="Arial"/>
            </a:endParaRPr>
          </a:p>
        </p:txBody>
      </p:sp>
      <p:sp>
        <p:nvSpPr>
          <p:cNvPr id="105" name="正方形/長方形 42"/>
          <p:cNvSpPr/>
          <p:nvPr/>
        </p:nvSpPr>
        <p:spPr>
          <a:xfrm>
            <a:off x="3630960" y="8912520"/>
            <a:ext cx="3023640" cy="320400"/>
          </a:xfrm>
          <a:prstGeom prst="rect">
            <a:avLst/>
          </a:prstGeom>
          <a:solidFill>
            <a:schemeClr val="accent4">
              <a:lumMod val="60000"/>
              <a:lumOff val="40000"/>
            </a:schemeClr>
          </a:solidFill>
          <a:ln w="12700">
            <a:noFill/>
          </a:ln>
        </p:spPr>
        <p:style>
          <a:lnRef idx="0"/>
          <a:fillRef idx="0"/>
          <a:effectRef idx="0"/>
          <a:fontRef idx="minor"/>
        </p:style>
        <p:txBody>
          <a:bodyPr lIns="90000" rIns="90000" tIns="72000" bIns="36000" anchor="ctr">
            <a:spAutoFit/>
          </a:bodyPr>
          <a:p>
            <a:pPr algn="ctr">
              <a:lnSpc>
                <a:spcPct val="100000"/>
              </a:lnSpc>
            </a:pPr>
            <a:r>
              <a:rPr b="1" lang="ja-JP" sz="1400" spc="49" strike="noStrike">
                <a:solidFill>
                  <a:srgbClr val="000000"/>
                </a:solidFill>
                <a:latin typeface="メイリオ"/>
                <a:ea typeface="メイリオ"/>
              </a:rPr>
              <a:t>詳しくは裏面「</a:t>
            </a:r>
            <a:r>
              <a:rPr b="1" lang="en-US" sz="1400" spc="49" strike="noStrike">
                <a:solidFill>
                  <a:srgbClr val="000000"/>
                </a:solidFill>
                <a:latin typeface="メイリオ"/>
                <a:ea typeface="メイリオ"/>
              </a:rPr>
              <a:t>Ⅱ」へ</a:t>
            </a:r>
            <a:endParaRPr b="0" lang="en-US" sz="1400" spc="-1" strike="noStrike">
              <a:solidFill>
                <a:srgbClr val="000000"/>
              </a:solidFill>
              <a:latin typeface="Arial"/>
            </a:endParaRPr>
          </a:p>
        </p:txBody>
      </p:sp>
      <p:sp>
        <p:nvSpPr>
          <p:cNvPr id="106" name="正方形/長方形 27"/>
          <p:cNvSpPr/>
          <p:nvPr/>
        </p:nvSpPr>
        <p:spPr>
          <a:xfrm>
            <a:off x="380160" y="4147200"/>
            <a:ext cx="2401200" cy="4856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ja-JP" sz="1800" spc="-1" strike="noStrike">
                <a:solidFill>
                  <a:srgbClr val="000000"/>
                </a:solidFill>
                <a:latin typeface="メイリオ"/>
                <a:ea typeface="メイリオ"/>
              </a:rPr>
              <a:t>１世帯あたり</a:t>
            </a:r>
            <a:r>
              <a:rPr b="0" lang="ja-JP" sz="2600" spc="97" strike="noStrike">
                <a:solidFill>
                  <a:srgbClr val="000000"/>
                </a:solidFill>
                <a:latin typeface="メイリオ"/>
                <a:ea typeface="メイリオ"/>
              </a:rPr>
              <a:t>７</a:t>
            </a:r>
            <a:r>
              <a:rPr b="0" lang="ja-JP" sz="1800" spc="97" strike="noStrike">
                <a:solidFill>
                  <a:srgbClr val="000000"/>
                </a:solidFill>
                <a:latin typeface="メイリオ"/>
                <a:ea typeface="メイリオ"/>
              </a:rPr>
              <a:t>万円</a:t>
            </a:r>
            <a:endParaRPr b="0" lang="en-US" sz="1800" spc="-1" strike="noStrike">
              <a:solidFill>
                <a:srgbClr val="000000"/>
              </a:solidFill>
              <a:latin typeface="Arial"/>
            </a:endParaRPr>
          </a:p>
        </p:txBody>
      </p:sp>
      <p:sp>
        <p:nvSpPr>
          <p:cNvPr id="107" name="正方形/長方形 28"/>
          <p:cNvSpPr/>
          <p:nvPr/>
        </p:nvSpPr>
        <p:spPr>
          <a:xfrm>
            <a:off x="3521160" y="4124880"/>
            <a:ext cx="3322440" cy="591480"/>
          </a:xfrm>
          <a:prstGeom prst="rect">
            <a:avLst/>
          </a:prstGeom>
          <a:noFill/>
          <a:ln w="0">
            <a:noFill/>
          </a:ln>
        </p:spPr>
        <p:style>
          <a:lnRef idx="0"/>
          <a:fillRef idx="0"/>
          <a:effectRef idx="0"/>
          <a:fontRef idx="minor"/>
        </p:style>
        <p:txBody>
          <a:bodyPr lIns="90000" rIns="90000" tIns="45000" bIns="45000" anchor="t">
            <a:spAutoFit/>
          </a:bodyPr>
          <a:p>
            <a:pPr>
              <a:lnSpc>
                <a:spcPct val="110000"/>
              </a:lnSpc>
            </a:pPr>
            <a:r>
              <a:rPr b="0" lang="ja-JP" sz="1500" spc="-1" strike="noStrike">
                <a:solidFill>
                  <a:srgbClr val="000000"/>
                </a:solidFill>
                <a:latin typeface="メイリオ"/>
                <a:ea typeface="メイリオ"/>
              </a:rPr>
              <a:t>役場が確認書</a:t>
            </a:r>
            <a:r>
              <a:rPr b="0" lang="en-US" sz="1500" spc="-1" strike="noStrike">
                <a:solidFill>
                  <a:srgbClr val="000000"/>
                </a:solidFill>
                <a:latin typeface="メイリオ"/>
                <a:ea typeface="メイリオ"/>
              </a:rPr>
              <a:t>(</a:t>
            </a:r>
            <a:r>
              <a:rPr b="0" lang="ja-JP" sz="1500" spc="-1" strike="noStrike">
                <a:solidFill>
                  <a:srgbClr val="000000"/>
                </a:solidFill>
                <a:latin typeface="メイリオ"/>
                <a:ea typeface="メイリオ"/>
              </a:rPr>
              <a:t>または申請書</a:t>
            </a:r>
            <a:r>
              <a:rPr b="0" lang="en-US" sz="1500" spc="-1" strike="noStrike">
                <a:solidFill>
                  <a:srgbClr val="000000"/>
                </a:solidFill>
                <a:latin typeface="メイリオ"/>
                <a:ea typeface="メイリオ"/>
              </a:rPr>
              <a:t>)</a:t>
            </a:r>
            <a:r>
              <a:rPr b="0" lang="ja-JP" sz="1500" spc="-1" strike="noStrike">
                <a:solidFill>
                  <a:srgbClr val="000000"/>
                </a:solidFill>
                <a:latin typeface="メイリオ"/>
                <a:ea typeface="メイリオ"/>
              </a:rPr>
              <a:t>を</a:t>
            </a:r>
            <a:r>
              <a:rPr b="0" lang="ja-JP" sz="1500" spc="-1" strike="noStrike" u="sng">
                <a:solidFill>
                  <a:srgbClr val="000000"/>
                </a:solidFill>
                <a:uFillTx/>
                <a:latin typeface="メイリオ"/>
                <a:ea typeface="メイリオ"/>
              </a:rPr>
              <a:t>受理した日から３週間後</a:t>
            </a:r>
            <a:r>
              <a:rPr b="0" lang="ja-JP" sz="1500" spc="-1" strike="noStrike">
                <a:solidFill>
                  <a:srgbClr val="000000"/>
                </a:solidFill>
                <a:latin typeface="メイリオ"/>
                <a:ea typeface="メイリオ"/>
              </a:rPr>
              <a:t>が目安です。</a:t>
            </a:r>
            <a:endParaRPr b="0" lang="en-US" sz="1500" spc="-1" strike="noStrike">
              <a:solidFill>
                <a:srgbClr val="000000"/>
              </a:solidFill>
              <a:latin typeface="Arial"/>
            </a:endParaRPr>
          </a:p>
        </p:txBody>
      </p:sp>
      <p:sp>
        <p:nvSpPr>
          <p:cNvPr id="108" name="正方形/長方形 50"/>
          <p:cNvSpPr/>
          <p:nvPr/>
        </p:nvSpPr>
        <p:spPr>
          <a:xfrm>
            <a:off x="27360" y="3720960"/>
            <a:ext cx="3347640" cy="35964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2000" spc="-1" strike="noStrike">
              <a:solidFill>
                <a:schemeClr val="lt1"/>
              </a:solidFill>
              <a:latin typeface="メイリオ"/>
              <a:ea typeface="メイリオ"/>
            </a:endParaRPr>
          </a:p>
        </p:txBody>
      </p:sp>
      <p:sp>
        <p:nvSpPr>
          <p:cNvPr id="109" name="正方形/長方形 51"/>
          <p:cNvSpPr/>
          <p:nvPr/>
        </p:nvSpPr>
        <p:spPr>
          <a:xfrm>
            <a:off x="323640" y="3720960"/>
            <a:ext cx="3051360" cy="35964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p:style>
        <p:txBody>
          <a:bodyPr lIns="90000" rIns="90000" tIns="72000" bIns="0" anchor="ctr">
            <a:noAutofit/>
          </a:bodyPr>
          <a:p>
            <a:pPr>
              <a:lnSpc>
                <a:spcPct val="100000"/>
              </a:lnSpc>
            </a:pPr>
            <a:r>
              <a:rPr b="1" lang="ja-JP" sz="2200" spc="199" strike="noStrike">
                <a:solidFill>
                  <a:srgbClr val="ffffff"/>
                </a:solidFill>
                <a:latin typeface="メイリオ"/>
                <a:ea typeface="メイリオ"/>
              </a:rPr>
              <a:t>給付金の支給額</a:t>
            </a:r>
            <a:endParaRPr b="0" lang="en-US" sz="2200" spc="-1" strike="noStrike">
              <a:solidFill>
                <a:srgbClr val="000000"/>
              </a:solidFill>
              <a:latin typeface="Arial"/>
            </a:endParaRPr>
          </a:p>
        </p:txBody>
      </p:sp>
      <p:sp>
        <p:nvSpPr>
          <p:cNvPr id="110" name="正方形/長方形 52"/>
          <p:cNvSpPr/>
          <p:nvPr/>
        </p:nvSpPr>
        <p:spPr>
          <a:xfrm>
            <a:off x="3495960" y="3720960"/>
            <a:ext cx="3347640" cy="35964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2000" spc="-1" strike="noStrike">
              <a:solidFill>
                <a:schemeClr val="lt1"/>
              </a:solidFill>
              <a:latin typeface="メイリオ"/>
              <a:ea typeface="メイリオ"/>
            </a:endParaRPr>
          </a:p>
        </p:txBody>
      </p:sp>
      <p:sp>
        <p:nvSpPr>
          <p:cNvPr id="111" name="正方形/長方形 53"/>
          <p:cNvSpPr/>
          <p:nvPr/>
        </p:nvSpPr>
        <p:spPr>
          <a:xfrm>
            <a:off x="3792240" y="3720960"/>
            <a:ext cx="3038040" cy="35964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p:style>
        <p:txBody>
          <a:bodyPr lIns="90000" rIns="90000" tIns="72000" bIns="0" anchor="ctr">
            <a:noAutofit/>
          </a:bodyPr>
          <a:p>
            <a:pPr>
              <a:lnSpc>
                <a:spcPct val="100000"/>
              </a:lnSpc>
            </a:pPr>
            <a:r>
              <a:rPr b="1" lang="ja-JP" sz="2200" spc="199" strike="noStrike">
                <a:solidFill>
                  <a:srgbClr val="ffffff"/>
                </a:solidFill>
                <a:latin typeface="メイリオ"/>
                <a:ea typeface="メイリオ"/>
              </a:rPr>
              <a:t>給付金の支給時期</a:t>
            </a:r>
            <a:endParaRPr b="0" lang="en-US" sz="2200" spc="-1" strike="noStrike">
              <a:solidFill>
                <a:srgbClr val="000000"/>
              </a:solidFill>
              <a:latin typeface="Arial"/>
            </a:endParaRPr>
          </a:p>
        </p:txBody>
      </p:sp>
      <p:sp>
        <p:nvSpPr>
          <p:cNvPr id="112" name="正方形/長方形 11"/>
          <p:cNvSpPr/>
          <p:nvPr/>
        </p:nvSpPr>
        <p:spPr>
          <a:xfrm>
            <a:off x="-14040" y="918360"/>
            <a:ext cx="6857640" cy="1194480"/>
          </a:xfrm>
          <a:prstGeom prst="rect">
            <a:avLst/>
          </a:prstGeom>
          <a:noFill/>
          <a:ln w="0">
            <a:noFill/>
          </a:ln>
        </p:spPr>
        <p:style>
          <a:lnRef idx="0"/>
          <a:fillRef idx="0"/>
          <a:effectRef idx="0"/>
          <a:fontRef idx="minor"/>
        </p:style>
        <p:txBody>
          <a:bodyPr lIns="90000" rIns="90000" tIns="45000" bIns="45000" anchor="t">
            <a:spAutoFit/>
          </a:bodyPr>
          <a:p>
            <a:pPr algn="ctr">
              <a:lnSpc>
                <a:spcPts val="2999"/>
              </a:lnSpc>
            </a:pPr>
            <a:r>
              <a:rPr b="1" lang="ja-JP" sz="2600" spc="199" strike="noStrike">
                <a:solidFill>
                  <a:srgbClr val="ffffff"/>
                </a:solidFill>
                <a:latin typeface="メイリオ"/>
                <a:ea typeface="メイリオ"/>
              </a:rPr>
              <a:t>物価高騰重点対策世帯追加支援給付金</a:t>
            </a:r>
            <a:endParaRPr b="0" lang="en-US" sz="2600" spc="-1" strike="noStrike">
              <a:solidFill>
                <a:srgbClr val="000000"/>
              </a:solidFill>
              <a:latin typeface="Arial"/>
            </a:endParaRPr>
          </a:p>
          <a:p>
            <a:pPr algn="ctr">
              <a:lnSpc>
                <a:spcPts val="2999"/>
              </a:lnSpc>
            </a:pPr>
            <a:r>
              <a:rPr b="1" lang="ja-JP" sz="1600" spc="199" strike="noStrike">
                <a:solidFill>
                  <a:srgbClr val="ffffff"/>
                </a:solidFill>
                <a:latin typeface="メイリオ"/>
                <a:ea typeface="メイリオ"/>
              </a:rPr>
              <a:t>（７万円</a:t>
            </a:r>
            <a:r>
              <a:rPr b="1" lang="en-US" sz="1600" spc="199" strike="noStrike">
                <a:solidFill>
                  <a:srgbClr val="ffffff"/>
                </a:solidFill>
                <a:latin typeface="メイリオ"/>
                <a:ea typeface="メイリオ"/>
              </a:rPr>
              <a:t>/1</a:t>
            </a:r>
            <a:r>
              <a:rPr b="1" lang="ja-JP" sz="1600" spc="199" strike="noStrike">
                <a:solidFill>
                  <a:srgbClr val="ffffff"/>
                </a:solidFill>
                <a:latin typeface="メイリオ"/>
                <a:ea typeface="メイリオ"/>
              </a:rPr>
              <a:t>世帯）</a:t>
            </a:r>
            <a:r>
              <a:rPr b="1" lang="ja-JP" sz="2600" spc="199" strike="noStrike">
                <a:solidFill>
                  <a:srgbClr val="ffffff"/>
                </a:solidFill>
                <a:latin typeface="メイリオ"/>
                <a:ea typeface="メイリオ"/>
              </a:rPr>
              <a:t>のご案内</a:t>
            </a:r>
            <a:endParaRPr b="0" lang="en-US" sz="2600" spc="-1" strike="noStrike">
              <a:solidFill>
                <a:srgbClr val="000000"/>
              </a:solidFill>
              <a:latin typeface="Arial"/>
            </a:endParaRPr>
          </a:p>
          <a:p>
            <a:pPr algn="ctr">
              <a:lnSpc>
                <a:spcPct val="100000"/>
              </a:lnSpc>
              <a:spcBef>
                <a:spcPts val="300"/>
              </a:spcBef>
            </a:pPr>
            <a:r>
              <a:rPr b="0" lang="ja-JP" sz="2000" spc="248" strike="noStrike">
                <a:solidFill>
                  <a:srgbClr val="ffffff"/>
                </a:solidFill>
                <a:latin typeface="メイリオ"/>
                <a:ea typeface="メイリオ"/>
              </a:rPr>
              <a:t>受給には手続きが必要です</a:t>
            </a:r>
            <a:endParaRPr b="0" lang="en-US" sz="2000" spc="-1" strike="noStrike">
              <a:solidFill>
                <a:srgbClr val="000000"/>
              </a:solidFill>
              <a:latin typeface="Arial"/>
            </a:endParaRPr>
          </a:p>
        </p:txBody>
      </p:sp>
      <p:sp>
        <p:nvSpPr>
          <p:cNvPr id="113" name="正方形/長方形 61"/>
          <p:cNvSpPr/>
          <p:nvPr/>
        </p:nvSpPr>
        <p:spPr>
          <a:xfrm>
            <a:off x="117000" y="126720"/>
            <a:ext cx="801000" cy="302760"/>
          </a:xfrm>
          <a:prstGeom prst="rect">
            <a:avLst/>
          </a:prstGeom>
          <a:noFill/>
          <a:ln w="0">
            <a:solidFill>
              <a:srgbClr val="000000"/>
            </a:solidFill>
          </a:ln>
        </p:spPr>
        <p:style>
          <a:lnRef idx="0"/>
          <a:fillRef idx="0"/>
          <a:effectRef idx="0"/>
          <a:fontRef idx="minor"/>
        </p:style>
        <p:txBody>
          <a:bodyPr lIns="90000" rIns="90000" tIns="45000" bIns="45000" anchor="t">
            <a:spAutoFit/>
          </a:bodyPr>
          <a:p>
            <a:pPr algn="ctr">
              <a:lnSpc>
                <a:spcPct val="100000"/>
              </a:lnSpc>
            </a:pPr>
            <a:r>
              <a:rPr b="1" lang="ja-JP" sz="1400" spc="29" strike="noStrike">
                <a:solidFill>
                  <a:srgbClr val="548235"/>
                </a:solidFill>
                <a:latin typeface="メイリオ"/>
                <a:ea typeface="メイリオ"/>
              </a:rPr>
              <a:t>回　覧</a:t>
            </a:r>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正方形/長方形 6"/>
          <p:cNvSpPr/>
          <p:nvPr/>
        </p:nvSpPr>
        <p:spPr>
          <a:xfrm>
            <a:off x="117000" y="1351800"/>
            <a:ext cx="6623640" cy="1699920"/>
          </a:xfrm>
          <a:prstGeom prst="rect">
            <a:avLst/>
          </a:prstGeom>
          <a:solidFill>
            <a:schemeClr val="accent4">
              <a:lumMod val="20000"/>
              <a:lumOff val="80000"/>
            </a:schemeClr>
          </a:solidFill>
          <a:ln w="25400">
            <a:noFill/>
          </a:ln>
        </p:spPr>
        <p:style>
          <a:lnRef idx="2">
            <a:schemeClr val="accent1">
              <a:shade val="50000"/>
            </a:schemeClr>
          </a:lnRef>
          <a:fillRef idx="1">
            <a:schemeClr val="accent1"/>
          </a:fillRef>
          <a:effectRef idx="0">
            <a:schemeClr val="accent1"/>
          </a:effectRef>
          <a:fontRef idx="minor"/>
        </p:style>
        <p:txBody>
          <a:bodyPr lIns="90000" rIns="90000" tIns="72000" bIns="36000" anchor="t">
            <a:spAutoFit/>
          </a:bodyPr>
          <a:p>
            <a:pPr marL="285840" indent="-285840">
              <a:lnSpc>
                <a:spcPct val="110000"/>
              </a:lnSpc>
              <a:buClr>
                <a:srgbClr val="000000"/>
              </a:buClr>
              <a:buFont typeface="Wingdings" charset="2"/>
              <a:buChar char=""/>
            </a:pPr>
            <a:r>
              <a:rPr b="0" lang="ja-JP" sz="1500" spc="-1" strike="noStrike">
                <a:solidFill>
                  <a:srgbClr val="000000"/>
                </a:solidFill>
                <a:latin typeface="メイリオ"/>
                <a:ea typeface="メイリオ"/>
              </a:rPr>
              <a:t>対象と思われる世帯には、役場から給付内容や確認事項が書かれた</a:t>
            </a:r>
            <a:br>
              <a:rPr sz="1500"/>
            </a:br>
            <a:r>
              <a:rPr b="0" lang="ja-JP" sz="1500" spc="-1" strike="noStrike">
                <a:solidFill>
                  <a:srgbClr val="000000"/>
                </a:solidFill>
                <a:latin typeface="メイリオ"/>
                <a:ea typeface="メイリオ"/>
              </a:rPr>
              <a:t>確認書が届きます。</a:t>
            </a:r>
            <a:endParaRPr b="0" lang="en-US" sz="1500" spc="-1" strike="noStrike">
              <a:solidFill>
                <a:srgbClr val="000000"/>
              </a:solidFill>
              <a:latin typeface="Arial"/>
            </a:endParaRPr>
          </a:p>
          <a:p>
            <a:pPr marL="285840" indent="-285840">
              <a:lnSpc>
                <a:spcPct val="110000"/>
              </a:lnSpc>
              <a:spcBef>
                <a:spcPts val="601"/>
              </a:spcBef>
              <a:buClr>
                <a:srgbClr val="000000"/>
              </a:buClr>
              <a:buFont typeface="Wingdings" charset="2"/>
              <a:buChar char=""/>
            </a:pPr>
            <a:r>
              <a:rPr b="0" lang="ja-JP" sz="1500" spc="-1" strike="noStrike">
                <a:solidFill>
                  <a:srgbClr val="000000"/>
                </a:solidFill>
                <a:latin typeface="メイリオ"/>
                <a:ea typeface="メイリオ"/>
              </a:rPr>
              <a:t>中身を確認して、役場に</a:t>
            </a:r>
            <a:r>
              <a:rPr b="1" lang="ja-JP" sz="2000" spc="89" strike="noStrike" u="sng">
                <a:solidFill>
                  <a:srgbClr val="ff0000"/>
                </a:solidFill>
                <a:uFillTx/>
                <a:latin typeface="メイリオ"/>
                <a:ea typeface="メイリオ"/>
              </a:rPr>
              <a:t>返信してください</a:t>
            </a:r>
            <a:r>
              <a:rPr b="0" lang="ja-JP" sz="1600" spc="-1" strike="noStrike">
                <a:solidFill>
                  <a:srgbClr val="000000"/>
                </a:solidFill>
                <a:latin typeface="メイリオ"/>
                <a:ea typeface="メイリオ"/>
              </a:rPr>
              <a:t>。</a:t>
            </a:r>
            <a:endParaRPr b="0" lang="en-US" sz="1600" spc="-1" strike="noStrike">
              <a:solidFill>
                <a:srgbClr val="000000"/>
              </a:solidFill>
              <a:latin typeface="Arial"/>
            </a:endParaRPr>
          </a:p>
          <a:p>
            <a:pPr>
              <a:lnSpc>
                <a:spcPct val="110000"/>
              </a:lnSpc>
              <a:spcBef>
                <a:spcPts val="201"/>
              </a:spcBef>
              <a:tabLst>
                <a:tab algn="l" pos="0"/>
              </a:tabLst>
            </a:pPr>
            <a:r>
              <a:rPr b="0" lang="ja-JP" sz="1300" spc="-1" strike="noStrike">
                <a:solidFill>
                  <a:srgbClr val="000000"/>
                </a:solidFill>
                <a:latin typeface="メイリオ"/>
                <a:ea typeface="メイリオ"/>
              </a:rPr>
              <a:t>【確認事項】</a:t>
            </a:r>
            <a:endParaRPr b="0" lang="en-US" sz="1300" spc="-1" strike="noStrike">
              <a:solidFill>
                <a:srgbClr val="000000"/>
              </a:solidFill>
              <a:latin typeface="Arial"/>
            </a:endParaRPr>
          </a:p>
          <a:p>
            <a:pPr>
              <a:lnSpc>
                <a:spcPct val="110000"/>
              </a:lnSpc>
              <a:tabLst>
                <a:tab algn="l" pos="0"/>
              </a:tabLst>
            </a:pPr>
            <a:r>
              <a:rPr b="0" lang="en-US" sz="1300" spc="-1" strike="noStrike">
                <a:solidFill>
                  <a:srgbClr val="000000"/>
                </a:solidFill>
                <a:latin typeface="メイリオ"/>
                <a:ea typeface="メイリオ"/>
              </a:rPr>
              <a:t> ①</a:t>
            </a:r>
            <a:r>
              <a:rPr b="0" lang="ja-JP" sz="1300" spc="-1" strike="noStrike">
                <a:solidFill>
                  <a:srgbClr val="000000"/>
                </a:solidFill>
                <a:latin typeface="メイリオ"/>
                <a:ea typeface="メイリオ"/>
              </a:rPr>
              <a:t>記載された給付金振り込み口座番号に誤りがないか</a:t>
            </a:r>
            <a:endParaRPr b="0" lang="en-US" sz="1300" spc="-1" strike="noStrike">
              <a:solidFill>
                <a:srgbClr val="000000"/>
              </a:solidFill>
              <a:latin typeface="Arial"/>
            </a:endParaRPr>
          </a:p>
          <a:p>
            <a:pPr>
              <a:lnSpc>
                <a:spcPct val="110000"/>
              </a:lnSpc>
              <a:tabLst>
                <a:tab algn="l" pos="0"/>
              </a:tabLst>
            </a:pPr>
            <a:r>
              <a:rPr b="0" lang="en-US" sz="1300" spc="-1" strike="noStrike">
                <a:solidFill>
                  <a:srgbClr val="000000"/>
                </a:solidFill>
                <a:latin typeface="メイリオ"/>
                <a:ea typeface="メイリオ"/>
              </a:rPr>
              <a:t> ②</a:t>
            </a:r>
            <a:r>
              <a:rPr b="0" lang="ja-JP" sz="1300" spc="-1" strike="noStrike">
                <a:solidFill>
                  <a:srgbClr val="000000"/>
                </a:solidFill>
                <a:latin typeface="メイリオ"/>
                <a:ea typeface="メイリオ"/>
              </a:rPr>
              <a:t>住民税が課税されている方の扶養親族のみの世帯ではないこと</a:t>
            </a:r>
            <a:endParaRPr b="0" lang="en-US" sz="1300" spc="-1" strike="noStrike">
              <a:solidFill>
                <a:srgbClr val="000000"/>
              </a:solidFill>
              <a:latin typeface="Arial"/>
            </a:endParaRPr>
          </a:p>
        </p:txBody>
      </p:sp>
      <p:sp>
        <p:nvSpPr>
          <p:cNvPr id="115" name="正方形/長方形 53"/>
          <p:cNvSpPr/>
          <p:nvPr/>
        </p:nvSpPr>
        <p:spPr>
          <a:xfrm>
            <a:off x="5440680" y="1976400"/>
            <a:ext cx="1255320" cy="591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Calibri"/>
            </a:endParaRPr>
          </a:p>
        </p:txBody>
      </p:sp>
      <p:sp>
        <p:nvSpPr>
          <p:cNvPr id="116" name="正方形/長方形 19"/>
          <p:cNvSpPr/>
          <p:nvPr/>
        </p:nvSpPr>
        <p:spPr>
          <a:xfrm>
            <a:off x="99360" y="3766680"/>
            <a:ext cx="6707520" cy="1097280"/>
          </a:xfrm>
          <a:prstGeom prst="rect">
            <a:avLst/>
          </a:prstGeom>
          <a:solidFill>
            <a:schemeClr val="accent4">
              <a:lumMod val="20000"/>
              <a:lumOff val="80000"/>
            </a:schemeClr>
          </a:solidFill>
          <a:ln w="25400">
            <a:noFill/>
          </a:ln>
        </p:spPr>
        <p:style>
          <a:lnRef idx="2">
            <a:schemeClr val="accent1">
              <a:shade val="50000"/>
            </a:schemeClr>
          </a:lnRef>
          <a:fillRef idx="1">
            <a:schemeClr val="accent1"/>
          </a:fillRef>
          <a:effectRef idx="0">
            <a:schemeClr val="accent1"/>
          </a:effectRef>
          <a:fontRef idx="minor"/>
        </p:style>
        <p:txBody>
          <a:bodyPr lIns="90000" rIns="90000" tIns="72000" bIns="36000" anchor="t">
            <a:spAutoFit/>
          </a:bodyPr>
          <a:p>
            <a:pPr marL="285840" indent="-285840">
              <a:lnSpc>
                <a:spcPct val="110000"/>
              </a:lnSpc>
              <a:spcBef>
                <a:spcPts val="601"/>
              </a:spcBef>
              <a:buClr>
                <a:srgbClr val="000000"/>
              </a:buClr>
              <a:buFont typeface="Wingdings" charset="2"/>
              <a:buChar char=""/>
            </a:pPr>
            <a:r>
              <a:rPr b="0" lang="ja-JP" sz="1500" spc="-1" strike="noStrike">
                <a:solidFill>
                  <a:srgbClr val="000000"/>
                </a:solidFill>
                <a:latin typeface="メイリオ"/>
                <a:ea typeface="メイリオ"/>
              </a:rPr>
              <a:t>給付金を受け取るには、</a:t>
            </a:r>
            <a:r>
              <a:rPr b="1" lang="ja-JP" sz="2000" spc="89" strike="noStrike" u="sng">
                <a:solidFill>
                  <a:srgbClr val="ff0000"/>
                </a:solidFill>
                <a:uFillTx/>
                <a:latin typeface="メイリオ"/>
                <a:ea typeface="メイリオ"/>
              </a:rPr>
              <a:t>申請が必要</a:t>
            </a:r>
            <a:r>
              <a:rPr b="0" lang="ja-JP" sz="1500" spc="-1" strike="noStrike">
                <a:solidFill>
                  <a:srgbClr val="000000"/>
                </a:solidFill>
                <a:latin typeface="メイリオ"/>
                <a:ea typeface="メイリオ"/>
              </a:rPr>
              <a:t>です。</a:t>
            </a:r>
            <a:endParaRPr b="0" lang="en-US" sz="1500" spc="-1" strike="noStrike">
              <a:solidFill>
                <a:srgbClr val="000000"/>
              </a:solidFill>
              <a:latin typeface="Arial"/>
            </a:endParaRPr>
          </a:p>
          <a:p>
            <a:pPr marL="285840" indent="-285840">
              <a:lnSpc>
                <a:spcPct val="110000"/>
              </a:lnSpc>
              <a:spcBef>
                <a:spcPts val="601"/>
              </a:spcBef>
              <a:buClr>
                <a:srgbClr val="000000"/>
              </a:buClr>
              <a:buFont typeface="Wingdings" charset="2"/>
              <a:buChar char=""/>
            </a:pPr>
            <a:r>
              <a:rPr b="0" lang="ja-JP" sz="1500" spc="-1" strike="noStrike">
                <a:solidFill>
                  <a:srgbClr val="000000"/>
                </a:solidFill>
                <a:latin typeface="メイリオ"/>
                <a:ea typeface="メイリオ"/>
              </a:rPr>
              <a:t>申請書に必要事項を記入して、添付書類と一緒に役場</a:t>
            </a:r>
            <a:endParaRPr b="0" lang="en-US" sz="1500" spc="-1" strike="noStrike">
              <a:solidFill>
                <a:srgbClr val="000000"/>
              </a:solidFill>
              <a:latin typeface="Arial"/>
            </a:endParaRPr>
          </a:p>
          <a:p>
            <a:pPr>
              <a:lnSpc>
                <a:spcPct val="110000"/>
              </a:lnSpc>
              <a:spcBef>
                <a:spcPts val="601"/>
              </a:spcBef>
              <a:tabLst>
                <a:tab algn="l" pos="0"/>
              </a:tabLst>
            </a:pPr>
            <a:r>
              <a:rPr b="0" lang="ja-JP" sz="1500" spc="-1" strike="noStrike">
                <a:solidFill>
                  <a:srgbClr val="000000"/>
                </a:solidFill>
                <a:latin typeface="メイリオ"/>
                <a:ea typeface="メイリオ"/>
              </a:rPr>
              <a:t>　の窓口に、直接または郵送でご提出ください。</a:t>
            </a:r>
            <a:endParaRPr b="0" lang="en-US" sz="1500" spc="-1" strike="noStrike">
              <a:solidFill>
                <a:srgbClr val="000000"/>
              </a:solidFill>
              <a:latin typeface="Arial"/>
            </a:endParaRPr>
          </a:p>
        </p:txBody>
      </p:sp>
      <p:sp>
        <p:nvSpPr>
          <p:cNvPr id="117" name="正方形/長方形 12"/>
          <p:cNvSpPr/>
          <p:nvPr/>
        </p:nvSpPr>
        <p:spPr>
          <a:xfrm>
            <a:off x="5122800" y="3645000"/>
            <a:ext cx="1586880" cy="461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Calibri"/>
            </a:endParaRPr>
          </a:p>
        </p:txBody>
      </p:sp>
      <p:sp>
        <p:nvSpPr>
          <p:cNvPr id="118" name="正方形/長方形 5"/>
          <p:cNvSpPr/>
          <p:nvPr/>
        </p:nvSpPr>
        <p:spPr>
          <a:xfrm>
            <a:off x="42480" y="362520"/>
            <a:ext cx="6767640" cy="71064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72000" bIns="36000" anchor="ctr">
            <a:noAutofit/>
          </a:bodyPr>
          <a:p>
            <a:pPr>
              <a:lnSpc>
                <a:spcPct val="100000"/>
              </a:lnSpc>
            </a:pPr>
            <a:r>
              <a:rPr b="1" lang="ja-JP" sz="1800" spc="-1" strike="noStrike">
                <a:solidFill>
                  <a:srgbClr val="000000"/>
                </a:solidFill>
                <a:latin typeface="メイリオ"/>
                <a:ea typeface="メイリオ"/>
              </a:rPr>
              <a:t>　　</a:t>
            </a:r>
            <a:r>
              <a:rPr b="1" lang="ja-JP" sz="1800" spc="77" strike="noStrike">
                <a:solidFill>
                  <a:srgbClr val="000000"/>
                </a:solidFill>
                <a:latin typeface="メイリオ"/>
                <a:ea typeface="メイリオ"/>
              </a:rPr>
              <a:t>令和５年度住民税（均等割）が非課税の世帯</a:t>
            </a:r>
            <a:endParaRPr b="0" lang="en-US" sz="1800" spc="-1" strike="noStrike">
              <a:solidFill>
                <a:srgbClr val="000000"/>
              </a:solidFill>
              <a:latin typeface="Arial"/>
            </a:endParaRPr>
          </a:p>
          <a:p>
            <a:pPr>
              <a:lnSpc>
                <a:spcPct val="100000"/>
              </a:lnSpc>
            </a:pPr>
            <a:r>
              <a:rPr b="1" lang="ja-JP" sz="1800" spc="77" strike="noStrike">
                <a:solidFill>
                  <a:srgbClr val="000000"/>
                </a:solidFill>
                <a:latin typeface="メイリオ"/>
                <a:ea typeface="メイリオ"/>
              </a:rPr>
              <a:t>　　</a:t>
            </a:r>
            <a:r>
              <a:rPr b="1" lang="en-US" sz="1400" spc="77" strike="noStrike" u="sng">
                <a:solidFill>
                  <a:srgbClr val="ff0000"/>
                </a:solidFill>
                <a:uFillTx/>
                <a:latin typeface="メイリオ"/>
                <a:ea typeface="メイリオ"/>
              </a:rPr>
              <a:t>※ただし、世帯全員が課税の方に扶養されている場合は対象外です</a:t>
            </a:r>
            <a:endParaRPr b="0" lang="en-US" sz="1400" spc="-1" strike="noStrike">
              <a:solidFill>
                <a:srgbClr val="000000"/>
              </a:solidFill>
              <a:latin typeface="Arial"/>
            </a:endParaRPr>
          </a:p>
        </p:txBody>
      </p:sp>
      <p:sp>
        <p:nvSpPr>
          <p:cNvPr id="119" name="角丸四角形 10"/>
          <p:cNvSpPr/>
          <p:nvPr/>
        </p:nvSpPr>
        <p:spPr>
          <a:xfrm>
            <a:off x="45000" y="7441920"/>
            <a:ext cx="6767640" cy="1092240"/>
          </a:xfrm>
          <a:prstGeom prst="roundRect">
            <a:avLst>
              <a:gd name="adj" fmla="val 0"/>
            </a:avLst>
          </a:prstGeom>
          <a:noFill/>
          <a:ln w="63500">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10000"/>
              </a:lnSpc>
            </a:pPr>
            <a:r>
              <a:rPr b="0" lang="ja-JP" sz="1400" spc="-1" strike="noStrike">
                <a:solidFill>
                  <a:srgbClr val="000000"/>
                </a:solidFill>
                <a:latin typeface="メイリオ"/>
                <a:ea typeface="メイリオ"/>
              </a:rPr>
              <a:t>　　　　</a:t>
            </a:r>
            <a:r>
              <a:rPr b="0" lang="ja-JP" sz="1200" spc="-1" strike="noStrike">
                <a:solidFill>
                  <a:srgbClr val="000000"/>
                </a:solidFill>
                <a:latin typeface="メイリオ"/>
                <a:ea typeface="メイリオ"/>
              </a:rPr>
              <a:t>住民税非課税世帯等に対する臨時特例給付金の</a:t>
            </a:r>
            <a:endParaRPr b="0" lang="en-US" sz="1200" spc="-1" strike="noStrike">
              <a:solidFill>
                <a:srgbClr val="000000"/>
              </a:solidFill>
              <a:latin typeface="Arial"/>
            </a:endParaRPr>
          </a:p>
          <a:p>
            <a:pPr>
              <a:lnSpc>
                <a:spcPct val="110000"/>
              </a:lnSpc>
            </a:pPr>
            <a:r>
              <a:rPr b="0" lang="ja-JP" sz="1200" spc="-1" strike="noStrike">
                <a:solidFill>
                  <a:srgbClr val="ff0000"/>
                </a:solidFill>
                <a:latin typeface="メイリオ"/>
                <a:ea typeface="メイリオ"/>
              </a:rPr>
              <a:t>　　　　</a:t>
            </a:r>
            <a:r>
              <a:rPr b="1" lang="ja-JP" sz="1200" spc="-1" strike="noStrike">
                <a:solidFill>
                  <a:srgbClr val="ff0000"/>
                </a:solidFill>
                <a:latin typeface="メイリオ"/>
                <a:ea typeface="メイリオ"/>
              </a:rPr>
              <a:t>「振り込め詐欺」や「個人情報の詐取」</a:t>
            </a:r>
            <a:r>
              <a:rPr b="0" lang="ja-JP" sz="1200" spc="-1" strike="noStrike">
                <a:solidFill>
                  <a:srgbClr val="000000"/>
                </a:solidFill>
                <a:latin typeface="メイリオ"/>
                <a:ea typeface="メイリオ"/>
              </a:rPr>
              <a:t>にご注意ください！</a:t>
            </a:r>
            <a:endParaRPr b="0" lang="en-US" sz="1200" spc="-1" strike="noStrike">
              <a:solidFill>
                <a:srgbClr val="000000"/>
              </a:solidFill>
              <a:latin typeface="Arial"/>
            </a:endParaRPr>
          </a:p>
          <a:p>
            <a:pPr>
              <a:lnSpc>
                <a:spcPct val="110000"/>
              </a:lnSpc>
              <a:spcBef>
                <a:spcPts val="601"/>
              </a:spcBef>
            </a:pPr>
            <a:r>
              <a:rPr b="0" lang="ja-JP" sz="1200" spc="-1" strike="noStrike">
                <a:solidFill>
                  <a:srgbClr val="000000"/>
                </a:solidFill>
                <a:latin typeface="メイリオ"/>
                <a:ea typeface="メイリオ"/>
              </a:rPr>
              <a:t>自宅や職場などに都道府県・市区町村や国</a:t>
            </a:r>
            <a:r>
              <a:rPr b="0" lang="en-US" sz="1200" spc="-1" strike="noStrike">
                <a:solidFill>
                  <a:srgbClr val="000000"/>
                </a:solidFill>
                <a:latin typeface="メイリオ"/>
                <a:ea typeface="メイリオ"/>
              </a:rPr>
              <a:t>(</a:t>
            </a:r>
            <a:r>
              <a:rPr b="0" lang="ja-JP" sz="1200" spc="-1" strike="noStrike">
                <a:solidFill>
                  <a:srgbClr val="000000"/>
                </a:solidFill>
                <a:latin typeface="メイリオ"/>
                <a:ea typeface="メイリオ"/>
              </a:rPr>
              <a:t>の職員</a:t>
            </a:r>
            <a:r>
              <a:rPr b="0" lang="en-US" sz="1200" spc="-1" strike="noStrike">
                <a:solidFill>
                  <a:srgbClr val="000000"/>
                </a:solidFill>
                <a:latin typeface="メイリオ"/>
                <a:ea typeface="メイリオ"/>
              </a:rPr>
              <a:t>)</a:t>
            </a:r>
            <a:r>
              <a:rPr b="0" lang="ja-JP" sz="1200" spc="-1" strike="noStrike">
                <a:solidFill>
                  <a:srgbClr val="000000"/>
                </a:solidFill>
                <a:latin typeface="メイリオ"/>
                <a:ea typeface="メイリオ"/>
              </a:rPr>
              <a:t>などをかたる不審な電話や郵便があった場合は、お住まいの市区町村や最寄りの警察署か警察相談専用電話</a:t>
            </a:r>
            <a:r>
              <a:rPr b="0" lang="en-US" sz="1200" spc="-1" strike="noStrike">
                <a:solidFill>
                  <a:srgbClr val="000000"/>
                </a:solidFill>
                <a:latin typeface="メイリオ"/>
                <a:ea typeface="メイリオ"/>
              </a:rPr>
              <a:t>(</a:t>
            </a:r>
            <a:r>
              <a:rPr b="0" lang="ja-JP" sz="1200" spc="-1" strike="noStrike">
                <a:solidFill>
                  <a:srgbClr val="000000"/>
                </a:solidFill>
                <a:latin typeface="メイリオ"/>
                <a:ea typeface="メイリオ"/>
              </a:rPr>
              <a:t>＃</a:t>
            </a:r>
            <a:r>
              <a:rPr b="0" lang="en-US" sz="1200" spc="-1" strike="noStrike">
                <a:solidFill>
                  <a:srgbClr val="000000"/>
                </a:solidFill>
                <a:latin typeface="メイリオ"/>
                <a:ea typeface="メイリオ"/>
              </a:rPr>
              <a:t>9110)</a:t>
            </a:r>
            <a:r>
              <a:rPr b="0" lang="ja-JP" sz="1200" spc="-1" strike="noStrike">
                <a:solidFill>
                  <a:srgbClr val="000000"/>
                </a:solidFill>
                <a:latin typeface="メイリオ"/>
                <a:ea typeface="メイリオ"/>
              </a:rPr>
              <a:t>にご連絡ください。</a:t>
            </a:r>
            <a:endParaRPr b="0" lang="en-US" sz="1200" spc="-1" strike="noStrike">
              <a:solidFill>
                <a:srgbClr val="000000"/>
              </a:solidFill>
              <a:latin typeface="Arial"/>
            </a:endParaRPr>
          </a:p>
        </p:txBody>
      </p:sp>
      <p:sp>
        <p:nvSpPr>
          <p:cNvPr id="120" name="楕円 11"/>
          <p:cNvSpPr/>
          <p:nvPr/>
        </p:nvSpPr>
        <p:spPr>
          <a:xfrm>
            <a:off x="183240" y="7517160"/>
            <a:ext cx="481680" cy="432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1" lang="en-US" sz="1800" spc="-1" strike="noStrike">
              <a:solidFill>
                <a:schemeClr val="lt1"/>
              </a:solidFill>
              <a:latin typeface="HG丸ｺﾞｼｯｸM-PRO"/>
              <a:ea typeface="HG丸ｺﾞｼｯｸM-PRO"/>
            </a:endParaRPr>
          </a:p>
        </p:txBody>
      </p:sp>
      <p:sp>
        <p:nvSpPr>
          <p:cNvPr id="121" name="正方形/長方形 15"/>
          <p:cNvSpPr/>
          <p:nvPr/>
        </p:nvSpPr>
        <p:spPr>
          <a:xfrm>
            <a:off x="129240" y="7441200"/>
            <a:ext cx="381240" cy="577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ja-JP" sz="3200" spc="-1" strike="noStrike">
                <a:solidFill>
                  <a:srgbClr val="ffffff"/>
                </a:solidFill>
                <a:latin typeface="HGP創英角ｺﾞｼｯｸUB"/>
                <a:ea typeface="HGP創英角ｺﾞｼｯｸUB"/>
              </a:rPr>
              <a:t>！</a:t>
            </a:r>
            <a:endParaRPr b="0" lang="en-US" sz="3200" spc="-1" strike="noStrike">
              <a:solidFill>
                <a:srgbClr val="000000"/>
              </a:solidFill>
              <a:latin typeface="Arial"/>
            </a:endParaRPr>
          </a:p>
        </p:txBody>
      </p:sp>
      <p:sp>
        <p:nvSpPr>
          <p:cNvPr id="122" name="正方形/長方形 2"/>
          <p:cNvSpPr/>
          <p:nvPr/>
        </p:nvSpPr>
        <p:spPr>
          <a:xfrm>
            <a:off x="32040" y="1074960"/>
            <a:ext cx="6587640" cy="3027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1400" spc="-1" strike="noStrike">
                <a:solidFill>
                  <a:srgbClr val="ff0000"/>
                </a:solidFill>
                <a:latin typeface="メイリオ"/>
                <a:ea typeface="メイリオ"/>
              </a:rPr>
              <a:t>Ⅰ </a:t>
            </a:r>
            <a:r>
              <a:rPr b="1" lang="ja-JP" sz="1400" spc="-1" strike="noStrike" u="sng">
                <a:solidFill>
                  <a:srgbClr val="ff0000"/>
                </a:solidFill>
                <a:uFillTx/>
                <a:latin typeface="メイリオ"/>
                <a:ea typeface="メイリオ"/>
              </a:rPr>
              <a:t>世帯の全ての方</a:t>
            </a:r>
            <a:r>
              <a:rPr b="1" lang="ja-JP" sz="1400" spc="-1" strike="noStrike">
                <a:solidFill>
                  <a:srgbClr val="000000"/>
                </a:solidFill>
                <a:latin typeface="メイリオ"/>
                <a:ea typeface="メイリオ"/>
              </a:rPr>
              <a:t>が、令和５年１月１日以前から現住所にお住まいの場合</a:t>
            </a:r>
            <a:endParaRPr b="0" lang="en-US" sz="1400" spc="-1" strike="noStrike">
              <a:solidFill>
                <a:srgbClr val="000000"/>
              </a:solidFill>
              <a:latin typeface="Arial"/>
            </a:endParaRPr>
          </a:p>
        </p:txBody>
      </p:sp>
      <p:sp>
        <p:nvSpPr>
          <p:cNvPr id="123" name="正方形/長方形 22"/>
          <p:cNvSpPr/>
          <p:nvPr/>
        </p:nvSpPr>
        <p:spPr>
          <a:xfrm>
            <a:off x="45000" y="3114360"/>
            <a:ext cx="6494400" cy="6678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1400" spc="-1" strike="noStrike">
                <a:solidFill>
                  <a:srgbClr val="000000"/>
                </a:solidFill>
                <a:latin typeface="メイリオ"/>
                <a:ea typeface="メイリオ"/>
              </a:rPr>
              <a:t>Ⅱ </a:t>
            </a:r>
            <a:r>
              <a:rPr b="1" lang="ja-JP" sz="1400" spc="-1" strike="noStrike">
                <a:solidFill>
                  <a:srgbClr val="000000"/>
                </a:solidFill>
                <a:latin typeface="メイリオ"/>
                <a:ea typeface="メイリオ"/>
              </a:rPr>
              <a:t>世帯の中に、令和５年１月２日以降に転入した方がいる場合</a:t>
            </a:r>
            <a:endParaRPr b="0" lang="en-US" sz="1400" spc="-1" strike="noStrike">
              <a:solidFill>
                <a:srgbClr val="000000"/>
              </a:solidFill>
              <a:latin typeface="Arial"/>
            </a:endParaRPr>
          </a:p>
          <a:p>
            <a:pPr>
              <a:lnSpc>
                <a:spcPct val="100000"/>
              </a:lnSpc>
            </a:pPr>
            <a:r>
              <a:rPr b="0" lang="ja-JP" sz="1200" spc="-1" strike="noStrike">
                <a:solidFill>
                  <a:srgbClr val="000000"/>
                </a:solidFill>
                <a:latin typeface="メイリオ"/>
                <a:ea typeface="メイリオ"/>
              </a:rPr>
              <a:t>転入してきた人の住民税課税状況が確認できず給付金の対象世帯かどうか判断できないため、せたな町から書類は郵送されません。</a:t>
            </a:r>
            <a:endParaRPr b="0" lang="en-US" sz="1200" spc="-1" strike="noStrike">
              <a:solidFill>
                <a:srgbClr val="000000"/>
              </a:solidFill>
              <a:latin typeface="Arial"/>
            </a:endParaRPr>
          </a:p>
        </p:txBody>
      </p:sp>
      <p:sp>
        <p:nvSpPr>
          <p:cNvPr id="124" name="正方形/長方形 26"/>
          <p:cNvSpPr/>
          <p:nvPr/>
        </p:nvSpPr>
        <p:spPr>
          <a:xfrm>
            <a:off x="109440" y="5794560"/>
            <a:ext cx="6623640" cy="15836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72000" bIns="36000" anchor="t">
            <a:noAutofit/>
          </a:bodyPr>
          <a:p>
            <a:pPr marL="285840" indent="-285840">
              <a:lnSpc>
                <a:spcPct val="110000"/>
              </a:lnSpc>
              <a:spcBef>
                <a:spcPts val="1199"/>
              </a:spcBef>
              <a:buClr>
                <a:srgbClr val="000000"/>
              </a:buClr>
              <a:buFont typeface="Wingdings" charset="2"/>
              <a:buChar char=""/>
            </a:pPr>
            <a:r>
              <a:rPr b="0" lang="ja-JP" sz="1500" spc="-1" strike="noStrike">
                <a:solidFill>
                  <a:srgbClr val="000000"/>
                </a:solidFill>
                <a:latin typeface="メイリオ"/>
                <a:ea typeface="メイリオ"/>
              </a:rPr>
              <a:t>給付金を受け取るには、</a:t>
            </a:r>
            <a:r>
              <a:rPr b="1" lang="ja-JP" sz="2000" spc="89" strike="noStrike" u="sng">
                <a:solidFill>
                  <a:srgbClr val="ff0000"/>
                </a:solidFill>
                <a:uFillTx/>
                <a:latin typeface="メイリオ"/>
                <a:ea typeface="メイリオ"/>
              </a:rPr>
              <a:t>申請が必要</a:t>
            </a:r>
            <a:r>
              <a:rPr b="0" lang="ja-JP" sz="1500" spc="-1" strike="noStrike">
                <a:solidFill>
                  <a:srgbClr val="000000"/>
                </a:solidFill>
                <a:latin typeface="メイリオ"/>
                <a:ea typeface="メイリオ"/>
              </a:rPr>
              <a:t>です。</a:t>
            </a:r>
            <a:endParaRPr b="0" lang="en-US" sz="1500" spc="-1" strike="noStrike">
              <a:solidFill>
                <a:srgbClr val="000000"/>
              </a:solidFill>
              <a:latin typeface="Arial"/>
            </a:endParaRPr>
          </a:p>
          <a:p>
            <a:pPr marL="285840" indent="-285840">
              <a:lnSpc>
                <a:spcPct val="110000"/>
              </a:lnSpc>
              <a:spcBef>
                <a:spcPts val="601"/>
              </a:spcBef>
              <a:buClr>
                <a:srgbClr val="000000"/>
              </a:buClr>
              <a:buFont typeface="Wingdings" charset="2"/>
              <a:buChar char=""/>
            </a:pPr>
            <a:r>
              <a:rPr b="0" lang="ja-JP" sz="1500" spc="-1" strike="noStrike">
                <a:solidFill>
                  <a:srgbClr val="000000"/>
                </a:solidFill>
                <a:latin typeface="メイリオ"/>
                <a:ea typeface="メイリオ"/>
              </a:rPr>
              <a:t>申請書に必要事項を記入して、添付書類とともに</a:t>
            </a:r>
            <a:br>
              <a:rPr sz="1500"/>
            </a:br>
            <a:r>
              <a:rPr b="0" lang="ja-JP" sz="1500" spc="-1" strike="noStrike">
                <a:solidFill>
                  <a:srgbClr val="000000"/>
                </a:solidFill>
                <a:latin typeface="メイリオ"/>
                <a:ea typeface="メイリオ"/>
              </a:rPr>
              <a:t>お住まいの市区町村の窓口に、直接または郵送でご提出ください。</a:t>
            </a:r>
            <a:endParaRPr b="0" lang="en-US" sz="1500" spc="-1" strike="noStrike">
              <a:solidFill>
                <a:srgbClr val="000000"/>
              </a:solidFill>
              <a:latin typeface="Arial"/>
            </a:endParaRPr>
          </a:p>
        </p:txBody>
      </p:sp>
      <p:pic>
        <p:nvPicPr>
          <p:cNvPr id="125" name="図 14" descr=""/>
          <p:cNvPicPr/>
          <p:nvPr/>
        </p:nvPicPr>
        <p:blipFill>
          <a:blip r:embed="rId1"/>
          <a:stretch/>
        </p:blipFill>
        <p:spPr>
          <a:xfrm>
            <a:off x="5036760" y="3766680"/>
            <a:ext cx="1125000" cy="844920"/>
          </a:xfrm>
          <a:prstGeom prst="rect">
            <a:avLst/>
          </a:prstGeom>
          <a:ln w="0">
            <a:noFill/>
          </a:ln>
        </p:spPr>
      </p:pic>
      <p:sp>
        <p:nvSpPr>
          <p:cNvPr id="126" name="正方形/長方形 16"/>
          <p:cNvSpPr/>
          <p:nvPr/>
        </p:nvSpPr>
        <p:spPr>
          <a:xfrm>
            <a:off x="320040" y="6826680"/>
            <a:ext cx="6237000" cy="454680"/>
          </a:xfrm>
          <a:prstGeom prst="rect">
            <a:avLst/>
          </a:prstGeom>
          <a:noFill/>
          <a:ln w="12700">
            <a:solidFill>
              <a:srgbClr val="ff0000"/>
            </a:solidFill>
            <a:round/>
          </a:ln>
        </p:spPr>
        <p:style>
          <a:lnRef idx="0"/>
          <a:fillRef idx="0"/>
          <a:effectRef idx="0"/>
          <a:fontRef idx="minor"/>
        </p:style>
        <p:txBody>
          <a:bodyPr lIns="90000" rIns="90000" tIns="45000" bIns="45000" anchor="t">
            <a:spAutoFit/>
          </a:bodyPr>
          <a:p>
            <a:pPr>
              <a:lnSpc>
                <a:spcPct val="100000"/>
              </a:lnSpc>
            </a:pPr>
            <a:r>
              <a:rPr b="0" lang="ja-JP" sz="1200" spc="-1" strike="noStrike">
                <a:solidFill>
                  <a:srgbClr val="000000"/>
                </a:solidFill>
                <a:latin typeface="メイリオ"/>
                <a:ea typeface="メイリオ"/>
              </a:rPr>
              <a:t>　　　収入が減少することが、あらかじめ明らかな月の収入減少（定年退職・季節雇用</a:t>
            </a:r>
            <a:endParaRPr b="0" lang="en-US" sz="1200" spc="-1" strike="noStrike">
              <a:solidFill>
                <a:srgbClr val="000000"/>
              </a:solidFill>
              <a:latin typeface="Arial"/>
            </a:endParaRPr>
          </a:p>
          <a:p>
            <a:pPr>
              <a:lnSpc>
                <a:spcPct val="100000"/>
              </a:lnSpc>
            </a:pPr>
            <a:r>
              <a:rPr b="0" lang="ja-JP" sz="1200" spc="-1" strike="noStrike">
                <a:solidFill>
                  <a:srgbClr val="000000"/>
                </a:solidFill>
                <a:latin typeface="メイリオ"/>
                <a:ea typeface="メイリオ"/>
              </a:rPr>
              <a:t>　　　等）により給付を申請した場合、不正受給（詐欺罪）に問われる場合があります。</a:t>
            </a:r>
            <a:endParaRPr b="0" lang="en-US" sz="1200" spc="-1" strike="noStrike">
              <a:solidFill>
                <a:srgbClr val="000000"/>
              </a:solidFill>
              <a:latin typeface="Arial"/>
            </a:endParaRPr>
          </a:p>
        </p:txBody>
      </p:sp>
      <p:pic>
        <p:nvPicPr>
          <p:cNvPr id="127" name="図 21" descr=""/>
          <p:cNvPicPr/>
          <p:nvPr/>
        </p:nvPicPr>
        <p:blipFill>
          <a:blip r:embed="rId2"/>
          <a:stretch/>
        </p:blipFill>
        <p:spPr>
          <a:xfrm>
            <a:off x="5875200" y="7288200"/>
            <a:ext cx="766080" cy="764640"/>
          </a:xfrm>
          <a:prstGeom prst="rect">
            <a:avLst/>
          </a:prstGeom>
          <a:ln w="0">
            <a:noFill/>
          </a:ln>
        </p:spPr>
      </p:pic>
      <p:pic>
        <p:nvPicPr>
          <p:cNvPr id="128" name="図 49" descr=""/>
          <p:cNvPicPr/>
          <p:nvPr/>
        </p:nvPicPr>
        <p:blipFill>
          <a:blip r:embed="rId3"/>
          <a:stretch/>
        </p:blipFill>
        <p:spPr>
          <a:xfrm>
            <a:off x="6129000" y="7517880"/>
            <a:ext cx="611640" cy="610560"/>
          </a:xfrm>
          <a:prstGeom prst="rect">
            <a:avLst/>
          </a:prstGeom>
          <a:ln w="0">
            <a:noFill/>
          </a:ln>
        </p:spPr>
      </p:pic>
      <p:sp>
        <p:nvSpPr>
          <p:cNvPr id="129" name="正方形/長方形 50"/>
          <p:cNvSpPr/>
          <p:nvPr/>
        </p:nvSpPr>
        <p:spPr>
          <a:xfrm>
            <a:off x="0" y="0"/>
            <a:ext cx="6857640" cy="35964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2000" spc="-1" strike="noStrike">
              <a:solidFill>
                <a:schemeClr val="lt1"/>
              </a:solidFill>
              <a:latin typeface="メイリオ"/>
              <a:ea typeface="メイリオ"/>
            </a:endParaRPr>
          </a:p>
        </p:txBody>
      </p:sp>
      <p:sp>
        <p:nvSpPr>
          <p:cNvPr id="130" name="正方形/長方形 51"/>
          <p:cNvSpPr/>
          <p:nvPr/>
        </p:nvSpPr>
        <p:spPr>
          <a:xfrm>
            <a:off x="296280" y="0"/>
            <a:ext cx="6561360" cy="35964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p:style>
        <p:txBody>
          <a:bodyPr lIns="90000" rIns="90000" tIns="72000" bIns="0" anchor="ctr">
            <a:noAutofit/>
          </a:bodyPr>
          <a:p>
            <a:pPr>
              <a:lnSpc>
                <a:spcPct val="100000"/>
              </a:lnSpc>
            </a:pPr>
            <a:r>
              <a:rPr b="1" lang="ja-JP" sz="2200" spc="199" strike="noStrike">
                <a:solidFill>
                  <a:srgbClr val="ffffff"/>
                </a:solidFill>
                <a:latin typeface="メイリオ"/>
                <a:ea typeface="メイリオ"/>
              </a:rPr>
              <a:t>給付金の支給手続き</a:t>
            </a:r>
            <a:endParaRPr b="0" lang="en-US" sz="2200" spc="-1" strike="noStrike">
              <a:solidFill>
                <a:srgbClr val="000000"/>
              </a:solidFill>
              <a:latin typeface="Arial"/>
            </a:endParaRPr>
          </a:p>
        </p:txBody>
      </p:sp>
      <p:grpSp>
        <p:nvGrpSpPr>
          <p:cNvPr id="131" name="グループ化 9"/>
          <p:cNvGrpSpPr/>
          <p:nvPr/>
        </p:nvGrpSpPr>
        <p:grpSpPr>
          <a:xfrm>
            <a:off x="5475960" y="1835640"/>
            <a:ext cx="1063080" cy="731520"/>
            <a:chOff x="5475960" y="1835640"/>
            <a:chExt cx="1063080" cy="731520"/>
          </a:xfrm>
        </p:grpSpPr>
        <p:pic>
          <p:nvPicPr>
            <p:cNvPr id="132" name="図 1" descr=""/>
            <p:cNvPicPr/>
            <p:nvPr/>
          </p:nvPicPr>
          <p:blipFill>
            <a:blip r:embed="rId4"/>
            <a:stretch/>
          </p:blipFill>
          <p:spPr>
            <a:xfrm>
              <a:off x="5475960" y="1835640"/>
              <a:ext cx="1063080" cy="731520"/>
            </a:xfrm>
            <a:prstGeom prst="rect">
              <a:avLst/>
            </a:prstGeom>
            <a:ln w="0">
              <a:noFill/>
            </a:ln>
          </p:spPr>
        </p:pic>
        <p:pic>
          <p:nvPicPr>
            <p:cNvPr id="133" name="図 3" descr=""/>
            <p:cNvPicPr/>
            <p:nvPr/>
          </p:nvPicPr>
          <p:blipFill>
            <a:blip r:embed="rId5"/>
            <a:stretch/>
          </p:blipFill>
          <p:spPr>
            <a:xfrm>
              <a:off x="5646240" y="2010960"/>
              <a:ext cx="115560" cy="115560"/>
            </a:xfrm>
            <a:prstGeom prst="rect">
              <a:avLst/>
            </a:prstGeom>
            <a:ln w="0">
              <a:noFill/>
            </a:ln>
          </p:spPr>
        </p:pic>
        <p:pic>
          <p:nvPicPr>
            <p:cNvPr id="134" name="図 47" descr=""/>
            <p:cNvPicPr/>
            <p:nvPr/>
          </p:nvPicPr>
          <p:blipFill>
            <a:blip r:embed="rId6"/>
            <a:stretch/>
          </p:blipFill>
          <p:spPr>
            <a:xfrm>
              <a:off x="5646240" y="2126520"/>
              <a:ext cx="115560" cy="115560"/>
            </a:xfrm>
            <a:prstGeom prst="rect">
              <a:avLst/>
            </a:prstGeom>
            <a:ln w="0">
              <a:noFill/>
            </a:ln>
          </p:spPr>
        </p:pic>
        <p:pic>
          <p:nvPicPr>
            <p:cNvPr id="135" name="図 48" descr=""/>
            <p:cNvPicPr/>
            <p:nvPr/>
          </p:nvPicPr>
          <p:blipFill>
            <a:blip r:embed="rId7"/>
            <a:stretch/>
          </p:blipFill>
          <p:spPr>
            <a:xfrm>
              <a:off x="5646240" y="2242800"/>
              <a:ext cx="115560" cy="115560"/>
            </a:xfrm>
            <a:prstGeom prst="rect">
              <a:avLst/>
            </a:prstGeom>
            <a:ln w="0">
              <a:noFill/>
            </a:ln>
          </p:spPr>
        </p:pic>
        <p:sp>
          <p:nvSpPr>
            <p:cNvPr id="136" name="正方形/長方形 4"/>
            <p:cNvSpPr/>
            <p:nvPr/>
          </p:nvSpPr>
          <p:spPr>
            <a:xfrm>
              <a:off x="5599440" y="2298960"/>
              <a:ext cx="460800" cy="1962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0" lang="ja-JP" sz="700" spc="-1" strike="noStrike">
                  <a:solidFill>
                    <a:srgbClr val="000000"/>
                  </a:solidFill>
                  <a:latin typeface="HG丸ｺﾞｼｯｸM-PRO"/>
                  <a:ea typeface="HG丸ｺﾞｼｯｸM-PRO"/>
                </a:rPr>
                <a:t>お名前</a:t>
              </a:r>
              <a:endParaRPr b="0" lang="en-US" sz="700" spc="-1" strike="noStrike">
                <a:solidFill>
                  <a:srgbClr val="000000"/>
                </a:solidFill>
                <a:latin typeface="Arial"/>
              </a:endParaRPr>
            </a:p>
          </p:txBody>
        </p:sp>
      </p:grpSp>
      <p:pic>
        <p:nvPicPr>
          <p:cNvPr id="137" name="図 13" descr=""/>
          <p:cNvPicPr/>
          <p:nvPr/>
        </p:nvPicPr>
        <p:blipFill>
          <a:blip r:embed="rId8"/>
          <a:stretch/>
        </p:blipFill>
        <p:spPr>
          <a:xfrm>
            <a:off x="6068520" y="3967200"/>
            <a:ext cx="585720" cy="443880"/>
          </a:xfrm>
          <a:prstGeom prst="rect">
            <a:avLst/>
          </a:prstGeom>
          <a:ln w="0">
            <a:noFill/>
          </a:ln>
        </p:spPr>
      </p:pic>
      <p:pic>
        <p:nvPicPr>
          <p:cNvPr id="138" name="図 52" descr=""/>
          <p:cNvPicPr/>
          <p:nvPr/>
        </p:nvPicPr>
        <p:blipFill>
          <a:blip r:embed="rId9"/>
          <a:stretch/>
        </p:blipFill>
        <p:spPr>
          <a:xfrm>
            <a:off x="387720" y="9342000"/>
            <a:ext cx="358920" cy="358560"/>
          </a:xfrm>
          <a:prstGeom prst="rect">
            <a:avLst/>
          </a:prstGeom>
          <a:ln w="0">
            <a:noFill/>
          </a:ln>
        </p:spPr>
      </p:pic>
      <p:graphicFrame>
        <p:nvGraphicFramePr>
          <p:cNvPr id="139" name="表 56"/>
          <p:cNvGraphicFramePr/>
          <p:nvPr/>
        </p:nvGraphicFramePr>
        <p:xfrm>
          <a:off x="32040" y="8761320"/>
          <a:ext cx="6778440" cy="1060560"/>
        </p:xfrm>
        <a:graphic>
          <a:graphicData uri="http://schemas.openxmlformats.org/drawingml/2006/table">
            <a:tbl>
              <a:tblPr/>
              <a:tblGrid>
                <a:gridCol w="6778440"/>
              </a:tblGrid>
              <a:tr h="214200">
                <a:tc>
                  <a:txBody>
                    <a:bodyPr tIns="18000" bIns="0" anchor="t">
                      <a:noAutofit/>
                    </a:bodyPr>
                    <a:p>
                      <a:pPr>
                        <a:lnSpc>
                          <a:spcPct val="110000"/>
                        </a:lnSpc>
                      </a:pPr>
                      <a:r>
                        <a:rPr b="1" lang="ja-JP" sz="1600" spc="199" strike="noStrike">
                          <a:solidFill>
                            <a:srgbClr val="ffffff"/>
                          </a:solidFill>
                          <a:latin typeface="メイリオ"/>
                          <a:ea typeface="メイリオ"/>
                        </a:rPr>
                        <a:t>お問い合わせ</a:t>
                      </a:r>
                      <a:endParaRPr b="0" lang="en-US" sz="1600" spc="-1" strike="noStrike">
                        <a:solidFill>
                          <a:srgbClr val="000000"/>
                        </a:solidFill>
                        <a:latin typeface="Arial"/>
                      </a:endParaRPr>
                    </a:p>
                  </a:txBody>
                  <a:tcPr anchor="t" marL="91440" marR="91440">
                    <a:lnL w="28080">
                      <a:solidFill>
                        <a:srgbClr val="595959"/>
                      </a:solidFill>
                      <a:prstDash val="solid"/>
                    </a:lnL>
                    <a:lnR w="28080">
                      <a:solidFill>
                        <a:srgbClr val="595959"/>
                      </a:solidFill>
                      <a:prstDash val="solid"/>
                    </a:lnR>
                    <a:lnT w="28080">
                      <a:solidFill>
                        <a:srgbClr val="595959"/>
                      </a:solidFill>
                      <a:prstDash val="solid"/>
                    </a:lnT>
                    <a:lnB w="28080">
                      <a:noFill/>
                      <a:prstDash val="solid"/>
                    </a:lnB>
                    <a:solidFill>
                      <a:srgbClr val="595959"/>
                    </a:solidFill>
                  </a:tcPr>
                </a:tc>
              </a:tr>
              <a:tr h="774720">
                <a:tc>
                  <a:txBody>
                    <a:bodyPr tIns="72000" bIns="36000" anchor="t">
                      <a:noAutofit/>
                    </a:bodyPr>
                    <a:p>
                      <a:pPr>
                        <a:lnSpc>
                          <a:spcPct val="110000"/>
                        </a:lnSpc>
                      </a:pPr>
                      <a:r>
                        <a:rPr b="0" lang="ja-JP" sz="1400" spc="-1" strike="noStrike">
                          <a:solidFill>
                            <a:srgbClr val="000000"/>
                          </a:solidFill>
                          <a:latin typeface="メイリオ"/>
                          <a:ea typeface="メイリオ"/>
                        </a:rPr>
                        <a:t>せたな町役場　保健福祉課社会福祉係</a:t>
                      </a:r>
                      <a:endParaRPr b="0" lang="en-US" sz="1400" spc="-1" strike="noStrike">
                        <a:solidFill>
                          <a:srgbClr val="000000"/>
                        </a:solidFill>
                        <a:latin typeface="Arial"/>
                      </a:endParaRPr>
                    </a:p>
                    <a:p>
                      <a:pPr>
                        <a:lnSpc>
                          <a:spcPct val="110000"/>
                        </a:lnSpc>
                        <a:spcBef>
                          <a:spcPts val="300"/>
                        </a:spcBef>
                        <a:tabLst>
                          <a:tab algn="l" pos="0"/>
                        </a:tabLst>
                      </a:pPr>
                      <a:r>
                        <a:rPr b="1" lang="ja-JP" sz="1800" spc="-1" strike="noStrike">
                          <a:solidFill>
                            <a:srgbClr val="000000"/>
                          </a:solidFill>
                          <a:latin typeface="メイリオ"/>
                          <a:ea typeface="メイリオ"/>
                        </a:rPr>
                        <a:t>　　</a:t>
                      </a:r>
                      <a:r>
                        <a:rPr b="1" lang="en-US" sz="1800" spc="-1" strike="noStrike">
                          <a:solidFill>
                            <a:srgbClr val="000000"/>
                          </a:solidFill>
                          <a:latin typeface="メイリオ"/>
                          <a:ea typeface="メイリオ"/>
                        </a:rPr>
                        <a:t>0137-84-5984</a:t>
                      </a:r>
                      <a:r>
                        <a:rPr b="0" lang="en-US" sz="1200" spc="-1" strike="noStrike">
                          <a:solidFill>
                            <a:srgbClr val="000000"/>
                          </a:solidFill>
                          <a:latin typeface="メイリオ"/>
                          <a:ea typeface="メイリオ"/>
                        </a:rPr>
                        <a:t>   </a:t>
                      </a:r>
                      <a:r>
                        <a:rPr b="0" lang="ja-JP" sz="1200" spc="-1" strike="noStrike">
                          <a:solidFill>
                            <a:srgbClr val="000000"/>
                          </a:solidFill>
                          <a:latin typeface="メイリオ"/>
                          <a:ea typeface="メイリオ"/>
                        </a:rPr>
                        <a:t>受付時間　平日</a:t>
                      </a:r>
                      <a:r>
                        <a:rPr b="0" lang="en-US" sz="1200" spc="-1" strike="noStrike">
                          <a:solidFill>
                            <a:srgbClr val="000000"/>
                          </a:solidFill>
                          <a:latin typeface="メイリオ"/>
                          <a:ea typeface="メイリオ"/>
                        </a:rPr>
                        <a:t>8:30</a:t>
                      </a:r>
                      <a:r>
                        <a:rPr b="0" lang="ja-JP" sz="1200" spc="-1" strike="noStrike">
                          <a:solidFill>
                            <a:srgbClr val="000000"/>
                          </a:solidFill>
                          <a:latin typeface="メイリオ"/>
                          <a:ea typeface="メイリオ"/>
                        </a:rPr>
                        <a:t>～</a:t>
                      </a:r>
                      <a:r>
                        <a:rPr b="0" lang="en-US" sz="1200" spc="-1" strike="noStrike">
                          <a:solidFill>
                            <a:srgbClr val="000000"/>
                          </a:solidFill>
                          <a:latin typeface="メイリオ"/>
                          <a:ea typeface="メイリオ"/>
                        </a:rPr>
                        <a:t>17:15</a:t>
                      </a:r>
                      <a:endParaRPr b="0" lang="en-US" sz="1200" spc="-1" strike="noStrike">
                        <a:solidFill>
                          <a:srgbClr val="000000"/>
                        </a:solidFill>
                        <a:latin typeface="Arial"/>
                      </a:endParaRPr>
                    </a:p>
                  </a:txBody>
                  <a:tcPr anchor="t" marL="91440" marR="91440">
                    <a:lnL w="28080">
                      <a:solidFill>
                        <a:srgbClr val="595959"/>
                      </a:solidFill>
                      <a:prstDash val="solid"/>
                    </a:lnL>
                    <a:lnR w="28080">
                      <a:solidFill>
                        <a:srgbClr val="595959"/>
                      </a:solidFill>
                      <a:prstDash val="solid"/>
                    </a:lnR>
                    <a:lnT w="28080">
                      <a:noFill/>
                      <a:prstDash val="solid"/>
                    </a:lnT>
                    <a:lnB w="28080">
                      <a:solidFill>
                        <a:srgbClr val="595959"/>
                      </a:solidFill>
                      <a:prstDash val="solid"/>
                    </a:lnB>
                    <a:noFill/>
                  </a:tcPr>
                </a:tc>
              </a:tr>
            </a:tbl>
          </a:graphicData>
        </a:graphic>
      </p:graphicFrame>
      <p:sp>
        <p:nvSpPr>
          <p:cNvPr id="140" name="正方形/長方形 62"/>
          <p:cNvSpPr/>
          <p:nvPr/>
        </p:nvSpPr>
        <p:spPr>
          <a:xfrm>
            <a:off x="354960" y="6826680"/>
            <a:ext cx="39024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ja-JP" sz="2400" spc="-1" strike="noStrike">
                <a:solidFill>
                  <a:srgbClr val="ff0000"/>
                </a:solidFill>
                <a:latin typeface="HGP創英角ｺﾞｼｯｸUB"/>
                <a:ea typeface="HGP創英角ｺﾞｼｯｸUB"/>
              </a:rPr>
              <a:t>！</a:t>
            </a:r>
            <a:endParaRPr b="0" lang="en-US" sz="2400" spc="-1" strike="noStrike">
              <a:solidFill>
                <a:srgbClr val="000000"/>
              </a:solidFill>
              <a:latin typeface="Arial"/>
            </a:endParaRPr>
          </a:p>
        </p:txBody>
      </p:sp>
      <p:sp>
        <p:nvSpPr>
          <p:cNvPr id="141" name="正方形/長方形 34"/>
          <p:cNvSpPr/>
          <p:nvPr/>
        </p:nvSpPr>
        <p:spPr>
          <a:xfrm>
            <a:off x="54720" y="4880880"/>
            <a:ext cx="6767640" cy="57564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72000" bIns="36000" anchor="ctr">
            <a:noAutofit/>
          </a:bodyPr>
          <a:p>
            <a:pPr>
              <a:lnSpc>
                <a:spcPct val="100000"/>
              </a:lnSpc>
            </a:pPr>
            <a:r>
              <a:rPr b="1" lang="en-US" sz="1800" spc="-1" strike="noStrike">
                <a:solidFill>
                  <a:srgbClr val="000000"/>
                </a:solidFill>
                <a:latin typeface="メイリオ"/>
                <a:ea typeface="メイリオ"/>
              </a:rPr>
              <a:t>Ⅱ</a:t>
            </a:r>
            <a:r>
              <a:rPr b="1" lang="ja-JP" sz="1800" spc="-1" strike="noStrike">
                <a:solidFill>
                  <a:srgbClr val="000000"/>
                </a:solidFill>
                <a:latin typeface="メイリオ"/>
                <a:ea typeface="メイリオ"/>
              </a:rPr>
              <a:t>　予期せず家計が急変したことで</a:t>
            </a:r>
            <a:r>
              <a:rPr b="1" lang="ja-JP" sz="1800" spc="77" strike="noStrike">
                <a:solidFill>
                  <a:srgbClr val="000000"/>
                </a:solidFill>
                <a:latin typeface="メイリオ"/>
                <a:ea typeface="メイリオ"/>
              </a:rPr>
              <a:t>収入が減少し、　</a:t>
            </a:r>
            <a:endParaRPr b="0" lang="en-US" sz="1800" spc="-1" strike="noStrike">
              <a:solidFill>
                <a:srgbClr val="000000"/>
              </a:solidFill>
              <a:latin typeface="Arial"/>
            </a:endParaRPr>
          </a:p>
          <a:p>
            <a:pPr>
              <a:lnSpc>
                <a:spcPct val="100000"/>
              </a:lnSpc>
            </a:pPr>
            <a:r>
              <a:rPr b="1" lang="ja-JP" sz="1800" spc="77" strike="noStrike">
                <a:solidFill>
                  <a:srgbClr val="000000"/>
                </a:solidFill>
                <a:latin typeface="メイリオ"/>
                <a:ea typeface="メイリオ"/>
              </a:rPr>
              <a:t>　　世帯全員が住民税非課税相当</a:t>
            </a:r>
            <a:r>
              <a:rPr b="1" lang="en-US" sz="1050" spc="77" strike="noStrike">
                <a:solidFill>
                  <a:srgbClr val="000000"/>
                </a:solidFill>
                <a:latin typeface="メイリオ"/>
                <a:ea typeface="メイリオ"/>
              </a:rPr>
              <a:t>※</a:t>
            </a:r>
            <a:r>
              <a:rPr b="1" lang="ja-JP" sz="1800" spc="77" strike="noStrike">
                <a:solidFill>
                  <a:srgbClr val="000000"/>
                </a:solidFill>
                <a:latin typeface="メイリオ"/>
                <a:ea typeface="メイリオ"/>
              </a:rPr>
              <a:t>となった世帯</a:t>
            </a:r>
            <a:r>
              <a:rPr b="1" lang="en-US" sz="1400" spc="77" strike="noStrike">
                <a:solidFill>
                  <a:srgbClr val="000000"/>
                </a:solidFill>
                <a:latin typeface="メイリオ"/>
                <a:ea typeface="メイリオ"/>
              </a:rPr>
              <a:t>(</a:t>
            </a:r>
            <a:r>
              <a:rPr b="1" lang="ja-JP" sz="1400" spc="77" strike="noStrike">
                <a:solidFill>
                  <a:srgbClr val="000000"/>
                </a:solidFill>
                <a:latin typeface="メイリオ"/>
                <a:ea typeface="メイリオ"/>
              </a:rPr>
              <a:t>家計急変世帯</a:t>
            </a:r>
            <a:r>
              <a:rPr b="1" lang="en-US" sz="1400" spc="77" strike="noStrike">
                <a:solidFill>
                  <a:srgbClr val="000000"/>
                </a:solidFill>
                <a:latin typeface="メイリオ"/>
                <a:ea typeface="メイリオ"/>
              </a:rPr>
              <a:t>)</a:t>
            </a:r>
            <a:endParaRPr b="0" lang="en-US" sz="1400" spc="-1" strike="noStrike">
              <a:solidFill>
                <a:srgbClr val="000000"/>
              </a:solidFill>
              <a:latin typeface="Arial"/>
            </a:endParaRPr>
          </a:p>
        </p:txBody>
      </p:sp>
      <p:sp>
        <p:nvSpPr>
          <p:cNvPr id="142" name="正方形/長方形 36"/>
          <p:cNvSpPr/>
          <p:nvPr/>
        </p:nvSpPr>
        <p:spPr>
          <a:xfrm>
            <a:off x="112680" y="5456880"/>
            <a:ext cx="6597000" cy="333000"/>
          </a:xfrm>
          <a:prstGeom prst="rect">
            <a:avLst/>
          </a:prstGeom>
          <a:noFill/>
          <a:ln w="0">
            <a:noFill/>
          </a:ln>
        </p:spPr>
        <p:style>
          <a:lnRef idx="0"/>
          <a:fillRef idx="0"/>
          <a:effectRef idx="0"/>
          <a:fontRef idx="minor"/>
        </p:style>
        <p:txBody>
          <a:bodyPr lIns="90000" rIns="90000" tIns="45000" bIns="45000" anchor="t">
            <a:spAutoFit/>
          </a:bodyPr>
          <a:p>
            <a:pPr marL="87480" indent="-87480">
              <a:lnSpc>
                <a:spcPct val="100000"/>
              </a:lnSpc>
              <a:tabLst>
                <a:tab algn="l" pos="0"/>
              </a:tabLst>
            </a:pPr>
            <a:r>
              <a:rPr b="0" lang="en-US" sz="800" spc="-1" strike="noStrike">
                <a:solidFill>
                  <a:srgbClr val="000000"/>
                </a:solidFill>
                <a:latin typeface="Arial"/>
              </a:rPr>
              <a:t>※</a:t>
            </a:r>
            <a:r>
              <a:rPr b="0" lang="ja-JP" sz="800" spc="-1" strike="noStrike">
                <a:solidFill>
                  <a:srgbClr val="000000"/>
                </a:solidFill>
                <a:latin typeface="Arial"/>
              </a:rPr>
              <a:t>　住民税非課税相当とは、世帯員全員のそれぞれの年収見込額（令和５年１月から</a:t>
            </a:r>
            <a:r>
              <a:rPr b="0" lang="en-US" sz="800" spc="-1" strike="noStrike">
                <a:solidFill>
                  <a:srgbClr val="000000"/>
                </a:solidFill>
                <a:latin typeface="Arial"/>
              </a:rPr>
              <a:t>12</a:t>
            </a:r>
            <a:r>
              <a:rPr b="0" lang="ja-JP" sz="800" spc="-1" strike="noStrike">
                <a:solidFill>
                  <a:srgbClr val="000000"/>
                </a:solidFill>
                <a:latin typeface="Arial"/>
              </a:rPr>
              <a:t>月までの任意の１か月収入</a:t>
            </a:r>
            <a:r>
              <a:rPr b="0" lang="en-US" sz="800" spc="-1" strike="noStrike">
                <a:solidFill>
                  <a:srgbClr val="000000"/>
                </a:solidFill>
                <a:latin typeface="Arial"/>
              </a:rPr>
              <a:t>×12</a:t>
            </a:r>
            <a:r>
              <a:rPr b="0" lang="ja-JP" sz="800" spc="-1" strike="noStrike">
                <a:solidFill>
                  <a:srgbClr val="000000"/>
                </a:solidFill>
                <a:latin typeface="Arial"/>
              </a:rPr>
              <a:t>倍）が市町村民税均等割非課税水準以下であることを指します。（詳しくは、せたな町役場保健福祉課までお問い合わせ下さい。）</a:t>
            </a:r>
            <a:endParaRPr b="0" lang="en-US" sz="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1029</TotalTime>
  <Application>LibreOffice/7.5.9.2$Windows_X86_64 LibreOffice_project/cdeefe45c17511d326101eed8008ac4092f278a9</Application>
  <AppVersion>15.0000</AppVersion>
  <Words>756</Words>
  <Paragraphs>56</Paragraphs>
  <Company>厚生労働省</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2021-11-18T09:11:46Z</dcterms:created>
  <dc:creator>渡辺 正毅(watanabe-masaki)</dc:creator>
  <dc:description/>
  <dc:language>ja-JP</dc:language>
  <cp:lastModifiedBy>河野 葉子</cp:lastModifiedBy>
  <cp:lastPrinted>2022-12-05T00:15:35Z</cp:lastPrinted>
  <dcterms:modified xsi:type="dcterms:W3CDTF">2023-12-21T01:02:26Z</dcterms:modified>
  <cp:revision>113</cp:revision>
  <dc:subject/>
  <dc:title>PowerPoint プレゼンテーション</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ユーザー設定</vt:lpwstr>
  </property>
  <property fmtid="{D5CDD505-2E9C-101B-9397-08002B2CF9AE}" pid="4" name="Slides">
    <vt:i4>2</vt:i4>
  </property>
</Properties>
</file>